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6" r:id="rId4"/>
  </p:sldMasterIdLst>
  <p:notesMasterIdLst>
    <p:notesMasterId r:id="rId3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x="14630400" cy="8229600"/>
  <p:notesSz cx="8229600" cy="14630400"/>
  <p:embeddedFontLst>
    <p:embeddedFont>
      <p:font typeface="Avenir Next LT Pro" panose="020B0604020202020204" charset="0"/>
      <p:regular r:id="rId40"/>
      <p:bold r:id="rId41"/>
      <p:italic r:id="rId42"/>
      <p:boldItalic r:id="rId43"/>
    </p:embeddedFont>
    <p:embeddedFont>
      <p:font typeface="Avenir Next LT Pro Light" panose="020B0604020202020204" charset="0"/>
      <p:regular r:id="rId44"/>
      <p:italic r:id="rId45"/>
    </p:embeddedFont>
    <p:embeddedFont>
      <p:font typeface="Bernard MT Condensed" panose="020B0604020202020204" charset="0"/>
      <p:regular r:id="rId46"/>
    </p:embeddedFont>
    <p:embeddedFont>
      <p:font typeface="Merriweather Bold" panose="020B0604020202020204" charset="0"/>
      <p:bold r:id="rId47"/>
    </p:embeddedFont>
    <p:embeddedFont>
      <p:font typeface="Open Sans" panose="020B0604020202020204" charset="0"/>
      <p:regular r:id="rId48"/>
      <p:bold r:id="rId49"/>
      <p:italic r:id="rId50"/>
      <p:boldItalic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B00C7E-C727-9D7C-CB30-DB66B63CA563}" v="130" dt="2024-11-12T16:00:08.663"/>
    <p1510:client id="{766AA740-9A18-6F3C-2693-D2399747B704}" v="23" dt="2024-11-12T15:41:41.984"/>
    <p1510:client id="{7BB3FE0C-548F-704E-371D-0E1FFF9606E1}" v="106" dt="2024-11-12T13:04:07.739"/>
    <p1510:client id="{8A22C33C-2C6D-468A-E2F2-709566A52167}" v="5" dt="2024-11-12T12:45:16.078"/>
    <p1510:client id="{96418088-D323-D9AB-5351-2EFC5095AC53}" v="217" dt="2024-11-12T13:16:05.272"/>
    <p1510:client id="{989C2328-2650-26EA-2121-E291B9CD3F4A}" v="31" dt="2024-11-12T15:46:24.216"/>
    <p1510:client id="{9BD1063B-F6A0-ED7D-C985-C250FBC428D4}" v="112" dt="2024-11-12T16:46:48.790"/>
    <p1510:client id="{D827F70D-CE77-0E74-FE05-B1894E097665}" v="41" dt="2024-11-12T12:50:40.668"/>
    <p1510:client id="{F8952730-A95E-3BBD-73C8-FC92862F91E5}" v="11" dt="2024-11-12T12:54:27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7.fntdata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gia, Manya" userId="S::mgogia2@cougarnet.uh.edu::3c2166cb-1f98-4670-a315-e24023a97a0a" providerId="AD" clId="Web-{3AB00C7E-C727-9D7C-CB30-DB66B63CA563}"/>
    <pc:docChg chg="modSld">
      <pc:chgData name="Gogia, Manya" userId="S::mgogia2@cougarnet.uh.edu::3c2166cb-1f98-4670-a315-e24023a97a0a" providerId="AD" clId="Web-{3AB00C7E-C727-9D7C-CB30-DB66B63CA563}" dt="2024-11-12T16:00:08.663" v="104" actId="20577"/>
      <pc:docMkLst>
        <pc:docMk/>
      </pc:docMkLst>
      <pc:sldChg chg="modSp">
        <pc:chgData name="Gogia, Manya" userId="S::mgogia2@cougarnet.uh.edu::3c2166cb-1f98-4670-a315-e24023a97a0a" providerId="AD" clId="Web-{3AB00C7E-C727-9D7C-CB30-DB66B63CA563}" dt="2024-11-12T15:47:58.181" v="1" actId="20577"/>
        <pc:sldMkLst>
          <pc:docMk/>
          <pc:sldMk cId="0" sldId="257"/>
        </pc:sldMkLst>
        <pc:spChg chg="mod">
          <ac:chgData name="Gogia, Manya" userId="S::mgogia2@cougarnet.uh.edu::3c2166cb-1f98-4670-a315-e24023a97a0a" providerId="AD" clId="Web-{3AB00C7E-C727-9D7C-CB30-DB66B63CA563}" dt="2024-11-12T15:47:58.181" v="1" actId="20577"/>
          <ac:spMkLst>
            <pc:docMk/>
            <pc:sldMk cId="0" sldId="257"/>
            <ac:spMk id="29" creationId="{2203D499-91B5-C974-5120-38DD4B02BE8C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48:12.776" v="3" actId="20577"/>
        <pc:sldMkLst>
          <pc:docMk/>
          <pc:sldMk cId="0" sldId="258"/>
        </pc:sldMkLst>
        <pc:spChg chg="mod">
          <ac:chgData name="Gogia, Manya" userId="S::mgogia2@cougarnet.uh.edu::3c2166cb-1f98-4670-a315-e24023a97a0a" providerId="AD" clId="Web-{3AB00C7E-C727-9D7C-CB30-DB66B63CA563}" dt="2024-11-12T15:48:12.776" v="3" actId="20577"/>
          <ac:spMkLst>
            <pc:docMk/>
            <pc:sldMk cId="0" sldId="258"/>
            <ac:spMk id="42" creationId="{DA2ACDAF-B1C4-3BBB-A36F-95931577FDCC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6:00:08.663" v="104" actId="20577"/>
        <pc:sldMkLst>
          <pc:docMk/>
          <pc:sldMk cId="0" sldId="259"/>
        </pc:sldMkLst>
        <pc:spChg chg="mod">
          <ac:chgData name="Gogia, Manya" userId="S::mgogia2@cougarnet.uh.edu::3c2166cb-1f98-4670-a315-e24023a97a0a" providerId="AD" clId="Web-{3AB00C7E-C727-9D7C-CB30-DB66B63CA563}" dt="2024-11-12T16:00:08.663" v="104" actId="20577"/>
          <ac:spMkLst>
            <pc:docMk/>
            <pc:sldMk cId="0" sldId="259"/>
            <ac:spMk id="9" creationId="{5DB637FA-C2BA-DCCD-EC91-47DDF15114FD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1:32.471" v="7" actId="20577"/>
        <pc:sldMkLst>
          <pc:docMk/>
          <pc:sldMk cId="0" sldId="260"/>
        </pc:sldMkLst>
        <pc:spChg chg="mod">
          <ac:chgData name="Gogia, Manya" userId="S::mgogia2@cougarnet.uh.edu::3c2166cb-1f98-4670-a315-e24023a97a0a" providerId="AD" clId="Web-{3AB00C7E-C727-9D7C-CB30-DB66B63CA563}" dt="2024-11-12T15:51:32.471" v="7" actId="20577"/>
          <ac:spMkLst>
            <pc:docMk/>
            <pc:sldMk cId="0" sldId="260"/>
            <ac:spMk id="17" creationId="{D81AC8ED-29C4-D242-F4AF-0BD2D3367EFC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2:07.488" v="11" actId="20577"/>
        <pc:sldMkLst>
          <pc:docMk/>
          <pc:sldMk cId="0" sldId="261"/>
        </pc:sldMkLst>
        <pc:spChg chg="mod">
          <ac:chgData name="Gogia, Manya" userId="S::mgogia2@cougarnet.uh.edu::3c2166cb-1f98-4670-a315-e24023a97a0a" providerId="AD" clId="Web-{3AB00C7E-C727-9D7C-CB30-DB66B63CA563}" dt="2024-11-12T15:52:07.488" v="11" actId="20577"/>
          <ac:spMkLst>
            <pc:docMk/>
            <pc:sldMk cId="0" sldId="261"/>
            <ac:spMk id="25" creationId="{DBF00A0A-B11D-2911-1806-3E6EFF476626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2:19.598" v="13" actId="20577"/>
        <pc:sldMkLst>
          <pc:docMk/>
          <pc:sldMk cId="0" sldId="262"/>
        </pc:sldMkLst>
        <pc:spChg chg="mod">
          <ac:chgData name="Gogia, Manya" userId="S::mgogia2@cougarnet.uh.edu::3c2166cb-1f98-4670-a315-e24023a97a0a" providerId="AD" clId="Web-{3AB00C7E-C727-9D7C-CB30-DB66B63CA563}" dt="2024-11-12T15:52:19.598" v="13" actId="20577"/>
          <ac:spMkLst>
            <pc:docMk/>
            <pc:sldMk cId="0" sldId="262"/>
            <ac:spMk id="19" creationId="{4CD19BAD-1173-056A-3568-394E73D3705D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2:34.989" v="16" actId="20577"/>
        <pc:sldMkLst>
          <pc:docMk/>
          <pc:sldMk cId="0" sldId="263"/>
        </pc:sldMkLst>
        <pc:spChg chg="mod">
          <ac:chgData name="Gogia, Manya" userId="S::mgogia2@cougarnet.uh.edu::3c2166cb-1f98-4670-a315-e24023a97a0a" providerId="AD" clId="Web-{3AB00C7E-C727-9D7C-CB30-DB66B63CA563}" dt="2024-11-12T15:52:34.989" v="16" actId="20577"/>
          <ac:spMkLst>
            <pc:docMk/>
            <pc:sldMk cId="0" sldId="263"/>
            <ac:spMk id="19" creationId="{7B2099F0-83A0-6BBA-1465-7155A314C309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2:49.023" v="18" actId="20577"/>
        <pc:sldMkLst>
          <pc:docMk/>
          <pc:sldMk cId="0" sldId="264"/>
        </pc:sldMkLst>
        <pc:spChg chg="mod">
          <ac:chgData name="Gogia, Manya" userId="S::mgogia2@cougarnet.uh.edu::3c2166cb-1f98-4670-a315-e24023a97a0a" providerId="AD" clId="Web-{3AB00C7E-C727-9D7C-CB30-DB66B63CA563}" dt="2024-11-12T15:52:49.023" v="18" actId="20577"/>
          <ac:spMkLst>
            <pc:docMk/>
            <pc:sldMk cId="0" sldId="264"/>
            <ac:spMk id="16" creationId="{9D92751A-A224-8A08-439A-8FB3C7911769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3:10.709" v="21" actId="20577"/>
        <pc:sldMkLst>
          <pc:docMk/>
          <pc:sldMk cId="0" sldId="265"/>
        </pc:sldMkLst>
        <pc:spChg chg="mod">
          <ac:chgData name="Gogia, Manya" userId="S::mgogia2@cougarnet.uh.edu::3c2166cb-1f98-4670-a315-e24023a97a0a" providerId="AD" clId="Web-{3AB00C7E-C727-9D7C-CB30-DB66B63CA563}" dt="2024-11-12T15:53:10.709" v="21" actId="20577"/>
          <ac:spMkLst>
            <pc:docMk/>
            <pc:sldMk cId="0" sldId="265"/>
            <ac:spMk id="15" creationId="{8660F07D-9895-B80D-DD3F-8738C36AFE85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3:26.694" v="24" actId="20577"/>
        <pc:sldMkLst>
          <pc:docMk/>
          <pc:sldMk cId="0" sldId="266"/>
        </pc:sldMkLst>
        <pc:spChg chg="mod">
          <ac:chgData name="Gogia, Manya" userId="S::mgogia2@cougarnet.uh.edu::3c2166cb-1f98-4670-a315-e24023a97a0a" providerId="AD" clId="Web-{3AB00C7E-C727-9D7C-CB30-DB66B63CA563}" dt="2024-11-12T15:53:26.694" v="24" actId="20577"/>
          <ac:spMkLst>
            <pc:docMk/>
            <pc:sldMk cId="0" sldId="266"/>
            <ac:spMk id="4" creationId="{4EDA50B1-089C-BD47-28C8-B0B178D4EAFB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6:36.045" v="73"/>
        <pc:sldMkLst>
          <pc:docMk/>
          <pc:sldMk cId="0" sldId="267"/>
        </pc:sldMkLst>
        <pc:spChg chg="mod">
          <ac:chgData name="Gogia, Manya" userId="S::mgogia2@cougarnet.uh.edu::3c2166cb-1f98-4670-a315-e24023a97a0a" providerId="AD" clId="Web-{3AB00C7E-C727-9D7C-CB30-DB66B63CA563}" dt="2024-11-12T15:56:36.045" v="73"/>
          <ac:spMkLst>
            <pc:docMk/>
            <pc:sldMk cId="0" sldId="267"/>
            <ac:spMk id="21" creationId="{1CC13D23-105D-D202-D653-88C09522FC71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6:39.765" v="74"/>
        <pc:sldMkLst>
          <pc:docMk/>
          <pc:sldMk cId="0" sldId="268"/>
        </pc:sldMkLst>
        <pc:spChg chg="mod">
          <ac:chgData name="Gogia, Manya" userId="S::mgogia2@cougarnet.uh.edu::3c2166cb-1f98-4670-a315-e24023a97a0a" providerId="AD" clId="Web-{3AB00C7E-C727-9D7C-CB30-DB66B63CA563}" dt="2024-11-12T15:56:39.765" v="74"/>
          <ac:spMkLst>
            <pc:docMk/>
            <pc:sldMk cId="0" sldId="268"/>
            <ac:spMk id="20" creationId="{E08D07B1-FEEC-8F45-6B57-71E865C66E2D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6:44.249" v="75"/>
        <pc:sldMkLst>
          <pc:docMk/>
          <pc:sldMk cId="0" sldId="269"/>
        </pc:sldMkLst>
        <pc:spChg chg="mod">
          <ac:chgData name="Gogia, Manya" userId="S::mgogia2@cougarnet.uh.edu::3c2166cb-1f98-4670-a315-e24023a97a0a" providerId="AD" clId="Web-{3AB00C7E-C727-9D7C-CB30-DB66B63CA563}" dt="2024-11-12T15:56:44.249" v="75"/>
          <ac:spMkLst>
            <pc:docMk/>
            <pc:sldMk cId="0" sldId="269"/>
            <ac:spMk id="25" creationId="{910FB2C2-CED3-51A6-C806-023342129693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6:46.827" v="76"/>
        <pc:sldMkLst>
          <pc:docMk/>
          <pc:sldMk cId="0" sldId="270"/>
        </pc:sldMkLst>
        <pc:spChg chg="mod">
          <ac:chgData name="Gogia, Manya" userId="S::mgogia2@cougarnet.uh.edu::3c2166cb-1f98-4670-a315-e24023a97a0a" providerId="AD" clId="Web-{3AB00C7E-C727-9D7C-CB30-DB66B63CA563}" dt="2024-11-12T15:56:46.827" v="76"/>
          <ac:spMkLst>
            <pc:docMk/>
            <pc:sldMk cId="0" sldId="270"/>
            <ac:spMk id="13" creationId="{FBEF044C-512D-977D-35CA-7DB38D67249F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6:50.249" v="77"/>
        <pc:sldMkLst>
          <pc:docMk/>
          <pc:sldMk cId="0" sldId="271"/>
        </pc:sldMkLst>
        <pc:spChg chg="mod">
          <ac:chgData name="Gogia, Manya" userId="S::mgogia2@cougarnet.uh.edu::3c2166cb-1f98-4670-a315-e24023a97a0a" providerId="AD" clId="Web-{3AB00C7E-C727-9D7C-CB30-DB66B63CA563}" dt="2024-11-12T15:56:50.249" v="77"/>
          <ac:spMkLst>
            <pc:docMk/>
            <pc:sldMk cId="0" sldId="271"/>
            <ac:spMk id="15" creationId="{50262770-9164-4DF0-F374-8731F6059835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6:55.124" v="78"/>
        <pc:sldMkLst>
          <pc:docMk/>
          <pc:sldMk cId="0" sldId="272"/>
        </pc:sldMkLst>
        <pc:spChg chg="mod">
          <ac:chgData name="Gogia, Manya" userId="S::mgogia2@cougarnet.uh.edu::3c2166cb-1f98-4670-a315-e24023a97a0a" providerId="AD" clId="Web-{3AB00C7E-C727-9D7C-CB30-DB66B63CA563}" dt="2024-11-12T15:56:55.124" v="78"/>
          <ac:spMkLst>
            <pc:docMk/>
            <pc:sldMk cId="0" sldId="272"/>
            <ac:spMk id="11" creationId="{3AB93BFC-657C-BE00-83CA-D114F16850B9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6:59.578" v="79"/>
        <pc:sldMkLst>
          <pc:docMk/>
          <pc:sldMk cId="0" sldId="273"/>
        </pc:sldMkLst>
        <pc:spChg chg="mod">
          <ac:chgData name="Gogia, Manya" userId="S::mgogia2@cougarnet.uh.edu::3c2166cb-1f98-4670-a315-e24023a97a0a" providerId="AD" clId="Web-{3AB00C7E-C727-9D7C-CB30-DB66B63CA563}" dt="2024-11-12T15:56:59.578" v="79"/>
          <ac:spMkLst>
            <pc:docMk/>
            <pc:sldMk cId="0" sldId="273"/>
            <ac:spMk id="21" creationId="{7E1DD26B-F88E-A880-8029-20FBEA079F04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02.375" v="80"/>
        <pc:sldMkLst>
          <pc:docMk/>
          <pc:sldMk cId="0" sldId="274"/>
        </pc:sldMkLst>
        <pc:spChg chg="mod">
          <ac:chgData name="Gogia, Manya" userId="S::mgogia2@cougarnet.uh.edu::3c2166cb-1f98-4670-a315-e24023a97a0a" providerId="AD" clId="Web-{3AB00C7E-C727-9D7C-CB30-DB66B63CA563}" dt="2024-11-12T15:57:02.375" v="80"/>
          <ac:spMkLst>
            <pc:docMk/>
            <pc:sldMk cId="0" sldId="274"/>
            <ac:spMk id="6" creationId="{4A3167BE-47AE-FF14-C18E-46F7C33BD5FC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05.250" v="81"/>
        <pc:sldMkLst>
          <pc:docMk/>
          <pc:sldMk cId="0" sldId="275"/>
        </pc:sldMkLst>
        <pc:spChg chg="mod">
          <ac:chgData name="Gogia, Manya" userId="S::mgogia2@cougarnet.uh.edu::3c2166cb-1f98-4670-a315-e24023a97a0a" providerId="AD" clId="Web-{3AB00C7E-C727-9D7C-CB30-DB66B63CA563}" dt="2024-11-12T15:57:05.250" v="81"/>
          <ac:spMkLst>
            <pc:docMk/>
            <pc:sldMk cId="0" sldId="275"/>
            <ac:spMk id="5" creationId="{10505C57-44BD-D689-16DF-2487ADF0CD27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08.594" v="82"/>
        <pc:sldMkLst>
          <pc:docMk/>
          <pc:sldMk cId="0" sldId="276"/>
        </pc:sldMkLst>
        <pc:spChg chg="mod">
          <ac:chgData name="Gogia, Manya" userId="S::mgogia2@cougarnet.uh.edu::3c2166cb-1f98-4670-a315-e24023a97a0a" providerId="AD" clId="Web-{3AB00C7E-C727-9D7C-CB30-DB66B63CA563}" dt="2024-11-12T15:57:08.594" v="82"/>
          <ac:spMkLst>
            <pc:docMk/>
            <pc:sldMk cId="0" sldId="276"/>
            <ac:spMk id="5" creationId="{1C237980-0E37-E040-21C2-10AE067C0D44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12.766" v="83"/>
        <pc:sldMkLst>
          <pc:docMk/>
          <pc:sldMk cId="0" sldId="277"/>
        </pc:sldMkLst>
        <pc:spChg chg="mod">
          <ac:chgData name="Gogia, Manya" userId="S::mgogia2@cougarnet.uh.edu::3c2166cb-1f98-4670-a315-e24023a97a0a" providerId="AD" clId="Web-{3AB00C7E-C727-9D7C-CB30-DB66B63CA563}" dt="2024-11-12T15:57:12.766" v="83"/>
          <ac:spMkLst>
            <pc:docMk/>
            <pc:sldMk cId="0" sldId="277"/>
            <ac:spMk id="5" creationId="{7A231892-1819-1CA5-5E36-63C8AF3BCAC9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16.016" v="84"/>
        <pc:sldMkLst>
          <pc:docMk/>
          <pc:sldMk cId="0" sldId="278"/>
        </pc:sldMkLst>
        <pc:spChg chg="mod">
          <ac:chgData name="Gogia, Manya" userId="S::mgogia2@cougarnet.uh.edu::3c2166cb-1f98-4670-a315-e24023a97a0a" providerId="AD" clId="Web-{3AB00C7E-C727-9D7C-CB30-DB66B63CA563}" dt="2024-11-12T15:57:16.016" v="84"/>
          <ac:spMkLst>
            <pc:docMk/>
            <pc:sldMk cId="0" sldId="278"/>
            <ac:spMk id="5" creationId="{F8FCE532-B153-A423-F21E-24EFF0875F2F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18.895" v="85"/>
        <pc:sldMkLst>
          <pc:docMk/>
          <pc:sldMk cId="0" sldId="279"/>
        </pc:sldMkLst>
        <pc:spChg chg="mod">
          <ac:chgData name="Gogia, Manya" userId="S::mgogia2@cougarnet.uh.edu::3c2166cb-1f98-4670-a315-e24023a97a0a" providerId="AD" clId="Web-{3AB00C7E-C727-9D7C-CB30-DB66B63CA563}" dt="2024-11-12T15:57:18.895" v="85"/>
          <ac:spMkLst>
            <pc:docMk/>
            <pc:sldMk cId="0" sldId="279"/>
            <ac:spMk id="5" creationId="{D82491BF-4790-DA02-CACF-808A04B02BF2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21.500" v="86"/>
        <pc:sldMkLst>
          <pc:docMk/>
          <pc:sldMk cId="0" sldId="280"/>
        </pc:sldMkLst>
        <pc:spChg chg="mod">
          <ac:chgData name="Gogia, Manya" userId="S::mgogia2@cougarnet.uh.edu::3c2166cb-1f98-4670-a315-e24023a97a0a" providerId="AD" clId="Web-{3AB00C7E-C727-9D7C-CB30-DB66B63CA563}" dt="2024-11-12T15:57:21.500" v="86"/>
          <ac:spMkLst>
            <pc:docMk/>
            <pc:sldMk cId="0" sldId="280"/>
            <ac:spMk id="5" creationId="{B6310CB0-FD34-EBB8-8202-F7FED6400791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25.157" v="87"/>
        <pc:sldMkLst>
          <pc:docMk/>
          <pc:sldMk cId="0" sldId="281"/>
        </pc:sldMkLst>
        <pc:spChg chg="mod">
          <ac:chgData name="Gogia, Manya" userId="S::mgogia2@cougarnet.uh.edu::3c2166cb-1f98-4670-a315-e24023a97a0a" providerId="AD" clId="Web-{3AB00C7E-C727-9D7C-CB30-DB66B63CA563}" dt="2024-11-12T15:57:25.157" v="87"/>
          <ac:spMkLst>
            <pc:docMk/>
            <pc:sldMk cId="0" sldId="281"/>
            <ac:spMk id="5" creationId="{140121B4-BF9D-FC85-CBAC-DA4D22409D2D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30.219" v="88"/>
        <pc:sldMkLst>
          <pc:docMk/>
          <pc:sldMk cId="0" sldId="282"/>
        </pc:sldMkLst>
        <pc:spChg chg="mod">
          <ac:chgData name="Gogia, Manya" userId="S::mgogia2@cougarnet.uh.edu::3c2166cb-1f98-4670-a315-e24023a97a0a" providerId="AD" clId="Web-{3AB00C7E-C727-9D7C-CB30-DB66B63CA563}" dt="2024-11-12T15:57:30.219" v="88"/>
          <ac:spMkLst>
            <pc:docMk/>
            <pc:sldMk cId="0" sldId="282"/>
            <ac:spMk id="5" creationId="{14B79DC2-631E-AE3C-0767-9AF418A9B60E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7:35.049" v="89"/>
        <pc:sldMkLst>
          <pc:docMk/>
          <pc:sldMk cId="0" sldId="283"/>
        </pc:sldMkLst>
        <pc:spChg chg="mod">
          <ac:chgData name="Gogia, Manya" userId="S::mgogia2@cougarnet.uh.edu::3c2166cb-1f98-4670-a315-e24023a97a0a" providerId="AD" clId="Web-{3AB00C7E-C727-9D7C-CB30-DB66B63CA563}" dt="2024-11-12T15:57:35.049" v="89"/>
          <ac:spMkLst>
            <pc:docMk/>
            <pc:sldMk cId="0" sldId="283"/>
            <ac:spMk id="7" creationId="{3B4E1C5F-C298-6D63-9229-305384EAEE6B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8:56.567" v="103" actId="1076"/>
        <pc:sldMkLst>
          <pc:docMk/>
          <pc:sldMk cId="0" sldId="284"/>
        </pc:sldMkLst>
        <pc:spChg chg="mod">
          <ac:chgData name="Gogia, Manya" userId="S::mgogia2@cougarnet.uh.edu::3c2166cb-1f98-4670-a315-e24023a97a0a" providerId="AD" clId="Web-{3AB00C7E-C727-9D7C-CB30-DB66B63CA563}" dt="2024-11-12T15:58:56.567" v="103" actId="1076"/>
          <ac:spMkLst>
            <pc:docMk/>
            <pc:sldMk cId="0" sldId="284"/>
            <ac:spMk id="7" creationId="{485B0D6B-7A4B-697E-8946-B2FE9FE6E462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8:06.518" v="95"/>
        <pc:sldMkLst>
          <pc:docMk/>
          <pc:sldMk cId="0" sldId="285"/>
        </pc:sldMkLst>
        <pc:spChg chg="mod">
          <ac:chgData name="Gogia, Manya" userId="S::mgogia2@cougarnet.uh.edu::3c2166cb-1f98-4670-a315-e24023a97a0a" providerId="AD" clId="Web-{3AB00C7E-C727-9D7C-CB30-DB66B63CA563}" dt="2024-11-12T15:58:06.518" v="95"/>
          <ac:spMkLst>
            <pc:docMk/>
            <pc:sldMk cId="0" sldId="285"/>
            <ac:spMk id="16" creationId="{A4F4F17D-4BE9-6C91-8900-82AFB5A9DB7F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8:09.065" v="96"/>
        <pc:sldMkLst>
          <pc:docMk/>
          <pc:sldMk cId="0" sldId="286"/>
        </pc:sldMkLst>
        <pc:spChg chg="mod">
          <ac:chgData name="Gogia, Manya" userId="S::mgogia2@cougarnet.uh.edu::3c2166cb-1f98-4670-a315-e24023a97a0a" providerId="AD" clId="Web-{3AB00C7E-C727-9D7C-CB30-DB66B63CA563}" dt="2024-11-12T15:58:09.065" v="96"/>
          <ac:spMkLst>
            <pc:docMk/>
            <pc:sldMk cId="0" sldId="286"/>
            <ac:spMk id="17" creationId="{A32CE599-F31A-3649-78E6-76DA4227E4CD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8:13.159" v="97"/>
        <pc:sldMkLst>
          <pc:docMk/>
          <pc:sldMk cId="0" sldId="287"/>
        </pc:sldMkLst>
        <pc:spChg chg="mod">
          <ac:chgData name="Gogia, Manya" userId="S::mgogia2@cougarnet.uh.edu::3c2166cb-1f98-4670-a315-e24023a97a0a" providerId="AD" clId="Web-{3AB00C7E-C727-9D7C-CB30-DB66B63CA563}" dt="2024-11-12T15:58:13.159" v="97"/>
          <ac:spMkLst>
            <pc:docMk/>
            <pc:sldMk cId="0" sldId="287"/>
            <ac:spMk id="16" creationId="{AC8C914F-54D0-560E-4C13-E03803C04C1E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8:16.518" v="98"/>
        <pc:sldMkLst>
          <pc:docMk/>
          <pc:sldMk cId="0" sldId="288"/>
        </pc:sldMkLst>
        <pc:spChg chg="mod">
          <ac:chgData name="Gogia, Manya" userId="S::mgogia2@cougarnet.uh.edu::3c2166cb-1f98-4670-a315-e24023a97a0a" providerId="AD" clId="Web-{3AB00C7E-C727-9D7C-CB30-DB66B63CA563}" dt="2024-11-12T15:58:16.518" v="98"/>
          <ac:spMkLst>
            <pc:docMk/>
            <pc:sldMk cId="0" sldId="288"/>
            <ac:spMk id="16" creationId="{7CECB5E3-37EF-BCCC-D75C-491289CFFD18}"/>
          </ac:spMkLst>
        </pc:spChg>
      </pc:sldChg>
      <pc:sldChg chg="modSp">
        <pc:chgData name="Gogia, Manya" userId="S::mgogia2@cougarnet.uh.edu::3c2166cb-1f98-4670-a315-e24023a97a0a" providerId="AD" clId="Web-{3AB00C7E-C727-9D7C-CB30-DB66B63CA563}" dt="2024-11-12T15:58:45.662" v="102"/>
        <pc:sldMkLst>
          <pc:docMk/>
          <pc:sldMk cId="0" sldId="289"/>
        </pc:sldMkLst>
        <pc:spChg chg="mod">
          <ac:chgData name="Gogia, Manya" userId="S::mgogia2@cougarnet.uh.edu::3c2166cb-1f98-4670-a315-e24023a97a0a" providerId="AD" clId="Web-{3AB00C7E-C727-9D7C-CB30-DB66B63CA563}" dt="2024-11-12T15:58:45.662" v="102"/>
          <ac:spMkLst>
            <pc:docMk/>
            <pc:sldMk cId="0" sldId="289"/>
            <ac:spMk id="4" creationId="{73AA775C-7DEA-6876-6878-BE9127D7F7F8}"/>
          </ac:spMkLst>
        </pc:spChg>
      </pc:sldChg>
    </pc:docChg>
  </pc:docChgLst>
  <pc:docChgLst>
    <pc:chgData name="Gogia, Manya" userId="S::mgogia2@cougarnet.uh.edu::3c2166cb-1f98-4670-a315-e24023a97a0a" providerId="AD" clId="Web-{766AA740-9A18-6F3C-2693-D2399747B704}"/>
    <pc:docChg chg="modSld modMainMaster">
      <pc:chgData name="Gogia, Manya" userId="S::mgogia2@cougarnet.uh.edu::3c2166cb-1f98-4670-a315-e24023a97a0a" providerId="AD" clId="Web-{766AA740-9A18-6F3C-2693-D2399747B704}" dt="2024-11-12T15:41:41.984" v="18"/>
      <pc:docMkLst>
        <pc:docMk/>
      </pc:docMkLst>
      <pc:sldChg chg="modSp">
        <pc:chgData name="Gogia, Manya" userId="S::mgogia2@cougarnet.uh.edu::3c2166cb-1f98-4670-a315-e24023a97a0a" providerId="AD" clId="Web-{766AA740-9A18-6F3C-2693-D2399747B704}" dt="2024-11-12T15:22:57.893" v="14" actId="20577"/>
        <pc:sldMkLst>
          <pc:docMk/>
          <pc:sldMk cId="0" sldId="274"/>
        </pc:sldMkLst>
        <pc:spChg chg="mod">
          <ac:chgData name="Gogia, Manya" userId="S::mgogia2@cougarnet.uh.edu::3c2166cb-1f98-4670-a315-e24023a97a0a" providerId="AD" clId="Web-{766AA740-9A18-6F3C-2693-D2399747B704}" dt="2024-11-12T15:22:57.893" v="14" actId="20577"/>
          <ac:spMkLst>
            <pc:docMk/>
            <pc:sldMk cId="0" sldId="274"/>
            <ac:spMk id="2" creationId="{00000000-0000-0000-0000-000000000000}"/>
          </ac:spMkLst>
        </pc:spChg>
      </pc:sldChg>
      <pc:sldChg chg="addSp delSp modSp">
        <pc:chgData name="Gogia, Manya" userId="S::mgogia2@cougarnet.uh.edu::3c2166cb-1f98-4670-a315-e24023a97a0a" providerId="AD" clId="Web-{766AA740-9A18-6F3C-2693-D2399747B704}" dt="2024-11-12T15:22:22.798" v="13" actId="20577"/>
        <pc:sldMkLst>
          <pc:docMk/>
          <pc:sldMk cId="0" sldId="276"/>
        </pc:sldMkLst>
        <pc:spChg chg="mod">
          <ac:chgData name="Gogia, Manya" userId="S::mgogia2@cougarnet.uh.edu::3c2166cb-1f98-4670-a315-e24023a97a0a" providerId="AD" clId="Web-{766AA740-9A18-6F3C-2693-D2399747B704}" dt="2024-11-12T15:22:22.798" v="13" actId="20577"/>
          <ac:spMkLst>
            <pc:docMk/>
            <pc:sldMk cId="0" sldId="276"/>
            <ac:spMk id="2" creationId="{00000000-0000-0000-0000-000000000000}"/>
          </ac:spMkLst>
        </pc:spChg>
        <pc:spChg chg="add del mod">
          <ac:chgData name="Gogia, Manya" userId="S::mgogia2@cougarnet.uh.edu::3c2166cb-1f98-4670-a315-e24023a97a0a" providerId="AD" clId="Web-{766AA740-9A18-6F3C-2693-D2399747B704}" dt="2024-11-12T15:22:17.361" v="12"/>
          <ac:spMkLst>
            <pc:docMk/>
            <pc:sldMk cId="0" sldId="276"/>
            <ac:spMk id="4" creationId="{13CDE719-7A36-5321-4803-84A5C8973DB2}"/>
          </ac:spMkLst>
        </pc:spChg>
        <pc:picChg chg="mod">
          <ac:chgData name="Gogia, Manya" userId="S::mgogia2@cougarnet.uh.edu::3c2166cb-1f98-4670-a315-e24023a97a0a" providerId="AD" clId="Web-{766AA740-9A18-6F3C-2693-D2399747B704}" dt="2024-11-12T15:21:29.296" v="8" actId="1076"/>
          <ac:picMkLst>
            <pc:docMk/>
            <pc:sldMk cId="0" sldId="276"/>
            <ac:picMk id="3" creationId="{00000000-0000-0000-0000-000000000000}"/>
          </ac:picMkLst>
        </pc:picChg>
      </pc:sldChg>
      <pc:sldMasterChg chg="mod modSldLayout">
        <pc:chgData name="Gogia, Manya" userId="S::mgogia2@cougarnet.uh.edu::3c2166cb-1f98-4670-a315-e24023a97a0a" providerId="AD" clId="Web-{766AA740-9A18-6F3C-2693-D2399747B704}" dt="2024-11-12T15:41:41.984" v="18"/>
        <pc:sldMasterMkLst>
          <pc:docMk/>
          <pc:sldMasterMk cId="3300856767" sldId="2147483776"/>
        </pc:sldMasterMkLst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2987511953" sldId="2147483777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382723972" sldId="2147483778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2492601927" sldId="2147483779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3126344056" sldId="2147483780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4257887674" sldId="2147483781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422998431" sldId="2147483782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663521087" sldId="2147483783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206952271" sldId="2147483784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2635447114" sldId="2147483785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366766364" sldId="2147483786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3548595406" sldId="2147483787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125096533" sldId="2147483788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589593668" sldId="2147483789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452511436" sldId="2147483790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3611470273" sldId="2147483791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454051117" sldId="2147483792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455736822" sldId="2147483793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4287739532" sldId="2147483794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373705226" sldId="2147483795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3229289030" sldId="2147483796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558090805" sldId="2147483797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2325638442" sldId="2147483798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810867824" sldId="2147483799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445023220" sldId="2147483800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2493317621" sldId="2147483801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384810274" sldId="2147483802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2940524815" sldId="2147483803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603186682" sldId="2147483804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798919650" sldId="2147483805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841671665" sldId="2147483806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748418701" sldId="2147483807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2268344178" sldId="2147483808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3105587766" sldId="2147483809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185116491" sldId="2147483810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314654960" sldId="2147483811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344398137" sldId="2147483812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96931798" sldId="2147483813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350880960" sldId="2147483814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595146859" sldId="2147483815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371007556" sldId="2147483816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1553081141" sldId="2147483817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420359061" sldId="2147483818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2842055716" sldId="2147483819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62943311" sldId="2147483820"/>
          </pc:sldLayoutMkLst>
        </pc:sldLayoutChg>
        <pc:sldLayoutChg chg="mod">
          <pc:chgData name="Gogia, Manya" userId="S::mgogia2@cougarnet.uh.edu::3c2166cb-1f98-4670-a315-e24023a97a0a" providerId="AD" clId="Web-{766AA740-9A18-6F3C-2693-D2399747B704}" dt="2024-11-12T15:41:41.984" v="18"/>
          <pc:sldLayoutMkLst>
            <pc:docMk/>
            <pc:sldMasterMk cId="3300856767" sldId="2147483776"/>
            <pc:sldLayoutMk cId="2839301481" sldId="2147483821"/>
          </pc:sldLayoutMkLst>
        </pc:sldLayoutChg>
      </pc:sldMasterChg>
    </pc:docChg>
  </pc:docChgLst>
  <pc:docChgLst>
    <pc:chgData name="Gogia, Manya" userId="S::mgogia2@cougarnet.uh.edu::3c2166cb-1f98-4670-a315-e24023a97a0a" providerId="AD" clId="Web-{989C2328-2650-26EA-2121-E291B9CD3F4A}"/>
    <pc:docChg chg="modSld modMainMaster">
      <pc:chgData name="Gogia, Manya" userId="S::mgogia2@cougarnet.uh.edu::3c2166cb-1f98-4670-a315-e24023a97a0a" providerId="AD" clId="Web-{989C2328-2650-26EA-2121-E291B9CD3F4A}" dt="2024-11-12T15:46:21.091" v="28" actId="20577"/>
      <pc:docMkLst>
        <pc:docMk/>
      </pc:docMkLst>
      <pc:sldChg chg="addSp delSp modSp">
        <pc:chgData name="Gogia, Manya" userId="S::mgogia2@cougarnet.uh.edu::3c2166cb-1f98-4670-a315-e24023a97a0a" providerId="AD" clId="Web-{989C2328-2650-26EA-2121-E291B9CD3F4A}" dt="2024-11-12T15:46:21.091" v="28" actId="20577"/>
        <pc:sldMkLst>
          <pc:docMk/>
          <pc:sldMk cId="0" sldId="256"/>
        </pc:sldMkLst>
        <pc:spChg chg="add del mod">
          <ac:chgData name="Gogia, Manya" userId="S::mgogia2@cougarnet.uh.edu::3c2166cb-1f98-4670-a315-e24023a97a0a" providerId="AD" clId="Web-{989C2328-2650-26EA-2121-E291B9CD3F4A}" dt="2024-11-12T15:46:21.091" v="28" actId="20577"/>
          <ac:spMkLst>
            <pc:docMk/>
            <pc:sldMk cId="0" sldId="256"/>
            <ac:spMk id="3" creationId="{D56AB787-1B5E-0E83-7252-80D6EC9BAA01}"/>
          </ac:spMkLst>
        </pc:spChg>
      </pc:sldChg>
      <pc:sldChg chg="modSp">
        <pc:chgData name="Gogia, Manya" userId="S::mgogia2@cougarnet.uh.edu::3c2166cb-1f98-4670-a315-e24023a97a0a" providerId="AD" clId="Web-{989C2328-2650-26EA-2121-E291B9CD3F4A}" dt="2024-11-12T15:42:48.006" v="10" actId="20577"/>
        <pc:sldMkLst>
          <pc:docMk/>
          <pc:sldMk cId="0" sldId="257"/>
        </pc:sldMkLst>
        <pc:spChg chg="mod">
          <ac:chgData name="Gogia, Manya" userId="S::mgogia2@cougarnet.uh.edu::3c2166cb-1f98-4670-a315-e24023a97a0a" providerId="AD" clId="Web-{989C2328-2650-26EA-2121-E291B9CD3F4A}" dt="2024-11-12T15:42:48.006" v="10" actId="20577"/>
          <ac:spMkLst>
            <pc:docMk/>
            <pc:sldMk cId="0" sldId="257"/>
            <ac:spMk id="2" creationId="{00000000-0000-0000-0000-000000000000}"/>
          </ac:spMkLst>
        </pc:spChg>
      </pc:sldChg>
      <pc:sldMasterChg chg="modSp mod modSldLayout">
        <pc:chgData name="Gogia, Manya" userId="S::mgogia2@cougarnet.uh.edu::3c2166cb-1f98-4670-a315-e24023a97a0a" providerId="AD" clId="Web-{989C2328-2650-26EA-2121-E291B9CD3F4A}" dt="2024-11-12T15:46:15.622" v="27"/>
        <pc:sldMasterMkLst>
          <pc:docMk/>
          <pc:sldMasterMk cId="3300856767" sldId="2147483776"/>
        </pc:sldMasterMkLst>
        <pc:spChg chg="mod">
          <ac:chgData name="Gogia, Manya" userId="S::mgogia2@cougarnet.uh.edu::3c2166cb-1f98-4670-a315-e24023a97a0a" providerId="AD" clId="Web-{989C2328-2650-26EA-2121-E291B9CD3F4A}" dt="2024-11-12T15:42:19.505" v="2"/>
          <ac:spMkLst>
            <pc:docMk/>
            <pc:sldMasterMk cId="3300856767" sldId="2147483776"/>
            <ac:spMk id="5" creationId="{5209A716-DEA9-48A9-A5BC-0F392D2B49AC}"/>
          </ac:spMkLst>
        </pc:sp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2987511953" sldId="2147483777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2987511953" sldId="2147483777"/>
              <ac:spMk id="5" creationId="{E34FC300-5AFC-418B-85FD-EFA94BD7AF4C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382723972" sldId="2147483778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382723972" sldId="2147483778"/>
              <ac:spMk id="5" creationId="{0AF455C1-CD32-4050-BAFF-51CC6B62DFBB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2492601927" sldId="2147483779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2492601927" sldId="2147483779"/>
              <ac:spMk id="5" creationId="{C0986158-8B03-45C3-891D-0357B198B6B4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3126344056" sldId="2147483780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3126344056" sldId="2147483780"/>
              <ac:spMk id="6" creationId="{855AAD9C-5CA2-4DA1-84D3-B1838979F616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4257887674" sldId="2147483781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4257887674" sldId="2147483781"/>
              <ac:spMk id="8" creationId="{11AD8886-0D28-4D49-8D43-151D37E948EE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422998431" sldId="2147483782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422998431" sldId="2147483782"/>
              <ac:spMk id="4" creationId="{07309078-34CA-45CD-B479-03906A265C6B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663521087" sldId="2147483783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663521087" sldId="2147483783"/>
              <ac:spMk id="3" creationId="{117EEA00-F166-41EB-9331-CA99BB70F02D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206952271" sldId="2147483784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1206952271" sldId="2147483784"/>
              <ac:spMk id="6" creationId="{5B6AFD57-4189-42FB-B29E-96366E51B44D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2635447114" sldId="2147483785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2635447114" sldId="2147483785"/>
              <ac:spMk id="6" creationId="{FBB9A4DA-63AF-4D6A-98DB-E1D0AC741E58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366766364" sldId="2147483786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1366766364" sldId="2147483786"/>
              <ac:spMk id="5" creationId="{6B2A73E0-F328-46DC-98BE-CA0981F75A38}"/>
            </ac:spMkLst>
          </pc:spChg>
        </pc:sldLayoutChg>
        <pc:sldLayoutChg chg="modSp 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3548595406" sldId="2147483787"/>
          </pc:sldLayoutMkLst>
          <pc:spChg chg="mod">
            <ac:chgData name="Gogia, Manya" userId="S::mgogia2@cougarnet.uh.edu::3c2166cb-1f98-4670-a315-e24023a97a0a" providerId="AD" clId="Web-{989C2328-2650-26EA-2121-E291B9CD3F4A}" dt="2024-11-12T15:42:19.505" v="2"/>
            <ac:spMkLst>
              <pc:docMk/>
              <pc:sldMasterMk cId="3300856767" sldId="2147483776"/>
              <pc:sldLayoutMk cId="3548595406" sldId="2147483787"/>
              <ac:spMk id="5" creationId="{EE9A1821-A311-49CD-BCB4-B4BC88661019}"/>
            </ac:spMkLst>
          </pc:spChg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125096533" sldId="2147483788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589593668" sldId="2147483789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452511436" sldId="2147483790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3611470273" sldId="2147483791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454051117" sldId="2147483792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455736822" sldId="2147483793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4287739532" sldId="2147483794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373705226" sldId="2147483795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3229289030" sldId="2147483796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558090805" sldId="2147483797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2325638442" sldId="2147483798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810867824" sldId="2147483799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445023220" sldId="2147483800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2493317621" sldId="2147483801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384810274" sldId="2147483802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2940524815" sldId="2147483803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603186682" sldId="2147483804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798919650" sldId="2147483805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841671665" sldId="2147483806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748418701" sldId="2147483807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2268344178" sldId="2147483808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3105587766" sldId="2147483809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185116491" sldId="2147483810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314654960" sldId="2147483811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344398137" sldId="2147483812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96931798" sldId="2147483813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350880960" sldId="2147483814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595146859" sldId="2147483815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371007556" sldId="2147483816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1553081141" sldId="2147483817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420359061" sldId="2147483818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2842055716" sldId="2147483819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62943311" sldId="2147483820"/>
          </pc:sldLayoutMkLst>
        </pc:sldLayoutChg>
        <pc:sldLayoutChg chg="mod">
          <pc:chgData name="Gogia, Manya" userId="S::mgogia2@cougarnet.uh.edu::3c2166cb-1f98-4670-a315-e24023a97a0a" providerId="AD" clId="Web-{989C2328-2650-26EA-2121-E291B9CD3F4A}" dt="2024-11-12T15:46:15.622" v="27"/>
          <pc:sldLayoutMkLst>
            <pc:docMk/>
            <pc:sldMasterMk cId="3300856767" sldId="2147483776"/>
            <pc:sldLayoutMk cId="2839301481" sldId="2147483821"/>
          </pc:sldLayoutMkLst>
        </pc:sldLayoutChg>
      </pc:sldMasterChg>
    </pc:docChg>
  </pc:docChgLst>
  <pc:docChgLst>
    <pc:chgData name="Vazquez Alvarado, Belma J" userId="S::bjvazque@cougarnet.uh.edu::4198d2a0-bdb5-4cf8-b2dd-8673cfdee1a6" providerId="AD" clId="Web-{7BB3FE0C-548F-704E-371D-0E1FFF9606E1}"/>
    <pc:docChg chg="addSld delSld modSld addMainMaster delMainMaster">
      <pc:chgData name="Vazquez Alvarado, Belma J" userId="S::bjvazque@cougarnet.uh.edu::4198d2a0-bdb5-4cf8-b2dd-8673cfdee1a6" providerId="AD" clId="Web-{7BB3FE0C-548F-704E-371D-0E1FFF9606E1}" dt="2024-11-12T13:04:07.739" v="96"/>
      <pc:docMkLst>
        <pc:docMk/>
      </pc:docMkLst>
      <pc:sldChg chg="addSp delSp modSp mod modClrScheme delDesignElem chgLayout">
        <pc:chgData name="Vazquez Alvarado, Belma J" userId="S::bjvazque@cougarnet.uh.edu::4198d2a0-bdb5-4cf8-b2dd-8673cfdee1a6" providerId="AD" clId="Web-{7BB3FE0C-548F-704E-371D-0E1FFF9606E1}" dt="2024-11-12T13:00:05.186" v="32" actId="1076"/>
        <pc:sldMkLst>
          <pc:docMk/>
          <pc:sldMk cId="0" sldId="256"/>
        </pc:sldMkLst>
        <pc:spChg chg="add mod">
          <ac:chgData name="Vazquez Alvarado, Belma J" userId="S::bjvazque@cougarnet.uh.edu::4198d2a0-bdb5-4cf8-b2dd-8673cfdee1a6" providerId="AD" clId="Web-{7BB3FE0C-548F-704E-371D-0E1FFF9606E1}" dt="2024-11-12T13:00:05.186" v="32" actId="1076"/>
          <ac:spMkLst>
            <pc:docMk/>
            <pc:sldMk cId="0" sldId="256"/>
            <ac:spMk id="2" creationId="{72978DA3-8A46-ABA1-CF74-545C3F470417}"/>
          </ac:spMkLst>
        </pc:spChg>
        <pc:spChg chg="del">
          <ac:chgData name="Vazquez Alvarado, Belma J" userId="S::bjvazque@cougarnet.uh.edu::4198d2a0-bdb5-4cf8-b2dd-8673cfdee1a6" providerId="AD" clId="Web-{7BB3FE0C-548F-704E-371D-0E1FFF9606E1}" dt="2024-11-12T12:58:31.699" v="9"/>
          <ac:spMkLst>
            <pc:docMk/>
            <pc:sldMk cId="0" sldId="256"/>
            <ac:spMk id="9" creationId="{5D9FC6AC-4A12-4825-8ABE-0732B8EF4D16}"/>
          </ac:spMkLst>
        </pc:spChg>
        <pc:picChg chg="mod">
          <ac:chgData name="Vazquez Alvarado, Belma J" userId="S::bjvazque@cougarnet.uh.edu::4198d2a0-bdb5-4cf8-b2dd-8673cfdee1a6" providerId="AD" clId="Web-{7BB3FE0C-548F-704E-371D-0E1FFF9606E1}" dt="2024-11-12T12:59:35.232" v="13" actId="1076"/>
          <ac:picMkLst>
            <pc:docMk/>
            <pc:sldMk cId="0" sldId="256"/>
            <ac:picMk id="4" creationId="{812D22F2-2CE0-2F6A-0283-31E65B661DDB}"/>
          </ac:picMkLst>
        </pc:picChg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57"/>
        </pc:sldMkLst>
      </pc:sldChg>
      <pc:sldChg chg="delSp modSp mod modClrScheme chgLayout">
        <pc:chgData name="Vazquez Alvarado, Belma J" userId="S::bjvazque@cougarnet.uh.edu::4198d2a0-bdb5-4cf8-b2dd-8673cfdee1a6" providerId="AD" clId="Web-{7BB3FE0C-548F-704E-371D-0E1FFF9606E1}" dt="2024-11-12T13:03:37.894" v="95" actId="1076"/>
        <pc:sldMkLst>
          <pc:docMk/>
          <pc:sldMk cId="0" sldId="258"/>
        </pc:sldMkLst>
        <pc:spChg chg="mod">
          <ac:chgData name="Vazquez Alvarado, Belma J" userId="S::bjvazque@cougarnet.uh.edu::4198d2a0-bdb5-4cf8-b2dd-8673cfdee1a6" providerId="AD" clId="Web-{7BB3FE0C-548F-704E-371D-0E1FFF9606E1}" dt="2024-11-12T13:03:37.894" v="95" actId="1076"/>
          <ac:spMkLst>
            <pc:docMk/>
            <pc:sldMk cId="0" sldId="258"/>
            <ac:spMk id="7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7BB3FE0C-548F-704E-371D-0E1FFF9606E1}" dt="2024-11-12T13:03:33.535" v="94" actId="1076"/>
          <ac:spMkLst>
            <pc:docMk/>
            <pc:sldMk cId="0" sldId="258"/>
            <ac:spMk id="11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7BB3FE0C-548F-704E-371D-0E1FFF9606E1}" dt="2024-11-12T13:03:30.316" v="93" actId="1076"/>
          <ac:spMkLst>
            <pc:docMk/>
            <pc:sldMk cId="0" sldId="258"/>
            <ac:spMk id="15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7BB3FE0C-548F-704E-371D-0E1FFF9606E1}" dt="2024-11-12T13:03:25.863" v="92" actId="1076"/>
          <ac:spMkLst>
            <pc:docMk/>
            <pc:sldMk cId="0" sldId="258"/>
            <ac:spMk id="19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7BB3FE0C-548F-704E-371D-0E1FFF9606E1}" dt="2024-11-12T13:03:15.284" v="91" actId="1076"/>
          <ac:spMkLst>
            <pc:docMk/>
            <pc:sldMk cId="0" sldId="258"/>
            <ac:spMk id="24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7BB3FE0C-548F-704E-371D-0E1FFF9606E1}" dt="2024-11-12T13:03:07.425" v="90" actId="1076"/>
          <ac:spMkLst>
            <pc:docMk/>
            <pc:sldMk cId="0" sldId="258"/>
            <ac:spMk id="25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7BB3FE0C-548F-704E-371D-0E1FFF9606E1}" dt="2024-11-12T13:03:00.831" v="89" actId="1076"/>
          <ac:spMkLst>
            <pc:docMk/>
            <pc:sldMk cId="0" sldId="258"/>
            <ac:spMk id="29" creationId="{00000000-0000-0000-0000-000000000000}"/>
          </ac:spMkLst>
        </pc:spChg>
        <pc:spChg chg="del">
          <ac:chgData name="Vazquez Alvarado, Belma J" userId="S::bjvazque@cougarnet.uh.edu::4198d2a0-bdb5-4cf8-b2dd-8673cfdee1a6" providerId="AD" clId="Web-{7BB3FE0C-548F-704E-371D-0E1FFF9606E1}" dt="2024-11-12T13:02:55.331" v="88"/>
          <ac:spMkLst>
            <pc:docMk/>
            <pc:sldMk cId="0" sldId="258"/>
            <ac:spMk id="30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7BB3FE0C-548F-704E-371D-0E1FFF9606E1}" dt="2024-11-12T13:02:52.971" v="87" actId="1076"/>
          <ac:spMkLst>
            <pc:docMk/>
            <pc:sldMk cId="0" sldId="258"/>
            <ac:spMk id="34" creationId="{00000000-0000-0000-0000-000000000000}"/>
          </ac:spMkLst>
        </pc:spChg>
        <pc:spChg chg="del mod">
          <ac:chgData name="Vazquez Alvarado, Belma J" userId="S::bjvazque@cougarnet.uh.edu::4198d2a0-bdb5-4cf8-b2dd-8673cfdee1a6" providerId="AD" clId="Web-{7BB3FE0C-548F-704E-371D-0E1FFF9606E1}" dt="2024-11-12T13:02:44.112" v="86"/>
          <ac:spMkLst>
            <pc:docMk/>
            <pc:sldMk cId="0" sldId="258"/>
            <ac:spMk id="35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7BB3FE0C-548F-704E-371D-0E1FFF9606E1}" dt="2024-11-12T13:02:39.971" v="84" actId="1076"/>
          <ac:spMkLst>
            <pc:docMk/>
            <pc:sldMk cId="0" sldId="258"/>
            <ac:spMk id="39" creationId="{00000000-0000-0000-0000-000000000000}"/>
          </ac:spMkLst>
        </pc:spChg>
      </pc:sldChg>
      <pc:sldChg chg="addSp delSp mod modClrScheme delDesignElem chgLayout">
        <pc:chgData name="Vazquez Alvarado, Belma J" userId="S::bjvazque@cougarnet.uh.edu::4198d2a0-bdb5-4cf8-b2dd-8673cfdee1a6" providerId="AD" clId="Web-{7BB3FE0C-548F-704E-371D-0E1FFF9606E1}" dt="2024-11-12T13:04:07.739" v="96"/>
        <pc:sldMkLst>
          <pc:docMk/>
          <pc:sldMk cId="0" sldId="259"/>
        </pc:sldMkLst>
        <pc:spChg chg="add">
          <ac:chgData name="Vazquez Alvarado, Belma J" userId="S::bjvazque@cougarnet.uh.edu::4198d2a0-bdb5-4cf8-b2dd-8673cfdee1a6" providerId="AD" clId="Web-{7BB3FE0C-548F-704E-371D-0E1FFF9606E1}" dt="2024-11-12T13:04:07.739" v="96"/>
          <ac:spMkLst>
            <pc:docMk/>
            <pc:sldMk cId="0" sldId="259"/>
            <ac:spMk id="9" creationId="{5DB637FA-C2BA-DCCD-EC91-47DDF15114FD}"/>
          </ac:spMkLst>
        </pc:spChg>
        <pc:spChg chg="del">
          <ac:chgData name="Vazquez Alvarado, Belma J" userId="S::bjvazque@cougarnet.uh.edu::4198d2a0-bdb5-4cf8-b2dd-8673cfdee1a6" providerId="AD" clId="Web-{7BB3FE0C-548F-704E-371D-0E1FFF9606E1}" dt="2024-11-12T12:58:31.699" v="9"/>
          <ac:spMkLst>
            <pc:docMk/>
            <pc:sldMk cId="0" sldId="259"/>
            <ac:spMk id="12" creationId="{3AC75B1D-4749-49A1-8553-FD296DD7CC9F}"/>
          </ac:spMkLst>
        </pc:spChg>
        <pc:spChg chg="del">
          <ac:chgData name="Vazquez Alvarado, Belma J" userId="S::bjvazque@cougarnet.uh.edu::4198d2a0-bdb5-4cf8-b2dd-8673cfdee1a6" providerId="AD" clId="Web-{7BB3FE0C-548F-704E-371D-0E1FFF9606E1}" dt="2024-11-12T12:58:31.699" v="9"/>
          <ac:spMkLst>
            <pc:docMk/>
            <pc:sldMk cId="0" sldId="259"/>
            <ac:spMk id="14" creationId="{9A8ECCF6-3858-46C9-8F9F-C06506CC3F9F}"/>
          </ac:spMkLst>
        </pc:spChg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0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1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2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3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4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5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6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7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8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69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0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1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2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3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4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5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6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7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8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79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0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1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2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3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4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5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6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7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8"/>
        </pc:sldMkLst>
      </pc:sldChg>
      <pc:sldChg chg="mod modClrScheme chgLayout">
        <pc:chgData name="Vazquez Alvarado, Belma J" userId="S::bjvazque@cougarnet.uh.edu::4198d2a0-bdb5-4cf8-b2dd-8673cfdee1a6" providerId="AD" clId="Web-{7BB3FE0C-548F-704E-371D-0E1FFF9606E1}" dt="2024-11-12T12:59:10.700" v="11"/>
        <pc:sldMkLst>
          <pc:docMk/>
          <pc:sldMk cId="0" sldId="289"/>
        </pc:sldMkLst>
      </pc:sldChg>
      <pc:sldChg chg="new del">
        <pc:chgData name="Vazquez Alvarado, Belma J" userId="S::bjvazque@cougarnet.uh.edu::4198d2a0-bdb5-4cf8-b2dd-8673cfdee1a6" providerId="AD" clId="Web-{7BB3FE0C-548F-704E-371D-0E1FFF9606E1}" dt="2024-11-12T12:58:16.902" v="8"/>
        <pc:sldMkLst>
          <pc:docMk/>
          <pc:sldMk cId="840838613" sldId="290"/>
        </pc:sldMkLst>
      </pc:sldChg>
      <pc:sldMasterChg chg="del delSldLayout">
        <pc:chgData name="Vazquez Alvarado, Belma J" userId="S::bjvazque@cougarnet.uh.edu::4198d2a0-bdb5-4cf8-b2dd-8673cfdee1a6" providerId="AD" clId="Web-{7BB3FE0C-548F-704E-371D-0E1FFF9606E1}" dt="2024-11-12T12:58:31.699" v="9"/>
        <pc:sldMasterMkLst>
          <pc:docMk/>
          <pc:sldMasterMk cId="0" sldId="2147483648"/>
        </pc:sldMasterMkLst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4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5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6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7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8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69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0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1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2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3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4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5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6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7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8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79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80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81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82"/>
          </pc:sldLayoutMkLst>
        </pc:sldLayoutChg>
        <pc:sldLayoutChg chg="del">
          <pc:chgData name="Vazquez Alvarado, Belma J" userId="S::bjvazque@cougarnet.uh.edu::4198d2a0-bdb5-4cf8-b2dd-8673cfdee1a6" providerId="AD" clId="Web-{7BB3FE0C-548F-704E-371D-0E1FFF9606E1}" dt="2024-11-12T12:58:31.699" v="9"/>
          <pc:sldLayoutMkLst>
            <pc:docMk/>
            <pc:sldMasterMk cId="0" sldId="2147483648"/>
            <pc:sldLayoutMk cId="0" sldId="2147483683"/>
          </pc:sldLayoutMkLst>
        </pc:sldLayoutChg>
      </pc:sldMasterChg>
      <pc:sldMasterChg chg="add del addSldLayout delSldLayout modSldLayout">
        <pc:chgData name="Vazquez Alvarado, Belma J" userId="S::bjvazque@cougarnet.uh.edu::4198d2a0-bdb5-4cf8-b2dd-8673cfdee1a6" providerId="AD" clId="Web-{7BB3FE0C-548F-704E-371D-0E1FFF9606E1}" dt="2024-11-12T12:58:45.418" v="10"/>
        <pc:sldMasterMkLst>
          <pc:docMk/>
          <pc:sldMasterMk cId="2551322794" sldId="2147483684"/>
        </pc:sldMasterMkLst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935959585" sldId="2147483685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2915891669" sldId="2147483686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006870463" sldId="2147483687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904900946" sldId="2147483688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214422716" sldId="2147483689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188235562" sldId="2147483690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356883421" sldId="2147483691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029014511" sldId="2147483692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849721141" sldId="2147483693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881414577" sldId="2147483694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115523587" sldId="2147483695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433970058" sldId="2147483696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802575195" sldId="2147483697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47673421" sldId="2147483698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4196753801" sldId="2147483699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104035346" sldId="2147483700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789689434" sldId="2147483701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958443189" sldId="2147483702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496571456" sldId="2147483703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353265401" sldId="2147483704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701949197" sldId="2147483705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738332130" sldId="2147483706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071209874" sldId="2147483707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2046761462" sldId="2147483708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996332079" sldId="2147483709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21085931" sldId="2147483710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488038769" sldId="2147483711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499196792" sldId="2147483712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745986079" sldId="2147483713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203310327" sldId="2147483714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944856007" sldId="2147483715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2559180545" sldId="2147483716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837287369" sldId="2147483717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452519335" sldId="2147483718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012416101" sldId="2147483719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841021418" sldId="2147483720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2372140563" sldId="2147483721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407851666" sldId="2147483722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920496168" sldId="2147483723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852389799" sldId="2147483724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779532915" sldId="2147483725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2395320501" sldId="2147483726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645034436" sldId="2147483727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1029809405" sldId="2147483728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8:45.418" v="10"/>
          <pc:sldLayoutMkLst>
            <pc:docMk/>
            <pc:sldMasterMk cId="2551322794" sldId="2147483684"/>
            <pc:sldLayoutMk cId="3838276963" sldId="2147483729"/>
          </pc:sldLayoutMkLst>
        </pc:sldLayoutChg>
      </pc:sldMasterChg>
      <pc:sldMasterChg chg="add del addSldLayout delSldLayout modSldLayout">
        <pc:chgData name="Vazquez Alvarado, Belma J" userId="S::bjvazque@cougarnet.uh.edu::4198d2a0-bdb5-4cf8-b2dd-8673cfdee1a6" providerId="AD" clId="Web-{7BB3FE0C-548F-704E-371D-0E1FFF9606E1}" dt="2024-11-12T12:59:10.700" v="11"/>
        <pc:sldMasterMkLst>
          <pc:docMk/>
          <pc:sldMasterMk cId="2901894660" sldId="2147483730"/>
        </pc:sldMasterMkLst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668940043" sldId="2147483731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1549884527" sldId="2147483732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577591359" sldId="2147483733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583338992" sldId="2147483734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1097616982" sldId="2147483735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313672981" sldId="2147483736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1408990024" sldId="2147483737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95143246" sldId="2147483738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607410131" sldId="2147483739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66795268" sldId="2147483740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483613866" sldId="2147483741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1176134116" sldId="2147483742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1793740194" sldId="2147483743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932065403" sldId="2147483744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817984685" sldId="2147483745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479597144" sldId="2147483746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784301279" sldId="2147483747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658603790" sldId="2147483748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854655277" sldId="2147483749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528448325" sldId="2147483750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629026065" sldId="2147483751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773125949" sldId="2147483752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401636744" sldId="2147483753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946887236" sldId="2147483754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1074756692" sldId="2147483755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4292603626" sldId="2147483756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183621284" sldId="2147483757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1784099806" sldId="2147483758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374713266" sldId="2147483759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563959230" sldId="2147483760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605734821" sldId="2147483761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676083346" sldId="2147483762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567920435" sldId="2147483763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466077401" sldId="2147483764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636887796" sldId="2147483765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942814854" sldId="2147483766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967791400" sldId="2147483767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679827102" sldId="2147483768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347207012" sldId="2147483769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4033162681" sldId="2147483770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291147069" sldId="2147483771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3234468986" sldId="2147483772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839111909" sldId="2147483773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679689033" sldId="2147483774"/>
          </pc:sldLayoutMkLst>
        </pc:sldLayoutChg>
        <pc:sldLayoutChg chg="add del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2901894660" sldId="2147483730"/>
            <pc:sldLayoutMk cId="2917503096" sldId="2147483775"/>
          </pc:sldLayoutMkLst>
        </pc:sldLayoutChg>
      </pc:sldMasterChg>
      <pc:sldMasterChg chg="add addSldLayout modSldLayout">
        <pc:chgData name="Vazquez Alvarado, Belma J" userId="S::bjvazque@cougarnet.uh.edu::4198d2a0-bdb5-4cf8-b2dd-8673cfdee1a6" providerId="AD" clId="Web-{7BB3FE0C-548F-704E-371D-0E1FFF9606E1}" dt="2024-11-12T12:59:10.700" v="11"/>
        <pc:sldMasterMkLst>
          <pc:docMk/>
          <pc:sldMasterMk cId="3300856767" sldId="2147483776"/>
        </pc:sldMasterMkLst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2987511953" sldId="2147483777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382723972" sldId="2147483778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2492601927" sldId="2147483779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3126344056" sldId="2147483780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4257887674" sldId="2147483781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422998431" sldId="2147483782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663521087" sldId="2147483783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206952271" sldId="2147483784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2635447114" sldId="2147483785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366766364" sldId="2147483786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3548595406" sldId="2147483787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125096533" sldId="2147483788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589593668" sldId="2147483789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452511436" sldId="2147483790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3611470273" sldId="2147483791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454051117" sldId="2147483792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455736822" sldId="2147483793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4287739532" sldId="2147483794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373705226" sldId="2147483795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3229289030" sldId="2147483796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558090805" sldId="2147483797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2325638442" sldId="2147483798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810867824" sldId="2147483799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445023220" sldId="2147483800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2493317621" sldId="2147483801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384810274" sldId="2147483802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2940524815" sldId="2147483803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603186682" sldId="2147483804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798919650" sldId="2147483805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841671665" sldId="2147483806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748418701" sldId="2147483807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2268344178" sldId="2147483808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3105587766" sldId="2147483809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185116491" sldId="2147483810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314654960" sldId="2147483811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344398137" sldId="2147483812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96931798" sldId="2147483813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350880960" sldId="2147483814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595146859" sldId="2147483815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371007556" sldId="2147483816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1553081141" sldId="2147483817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420359061" sldId="2147483818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2842055716" sldId="2147483819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62943311" sldId="2147483820"/>
          </pc:sldLayoutMkLst>
        </pc:sldLayoutChg>
        <pc:sldLayoutChg chg="add mod replId">
          <pc:chgData name="Vazquez Alvarado, Belma J" userId="S::bjvazque@cougarnet.uh.edu::4198d2a0-bdb5-4cf8-b2dd-8673cfdee1a6" providerId="AD" clId="Web-{7BB3FE0C-548F-704E-371D-0E1FFF9606E1}" dt="2024-11-12T12:59:10.700" v="11"/>
          <pc:sldLayoutMkLst>
            <pc:docMk/>
            <pc:sldMasterMk cId="3300856767" sldId="2147483776"/>
            <pc:sldLayoutMk cId="2839301481" sldId="2147483821"/>
          </pc:sldLayoutMkLst>
        </pc:sldLayoutChg>
      </pc:sldMasterChg>
    </pc:docChg>
  </pc:docChgLst>
  <pc:docChgLst>
    <pc:chgData name="Vazquez Alvarado, Belma J" userId="S::bjvazque@cougarnet.uh.edu::4198d2a0-bdb5-4cf8-b2dd-8673cfdee1a6" providerId="AD" clId="Web-{D827F70D-CE77-0E74-FE05-B1894E097665}"/>
    <pc:docChg chg="modSld">
      <pc:chgData name="Vazquez Alvarado, Belma J" userId="S::bjvazque@cougarnet.uh.edu::4198d2a0-bdb5-4cf8-b2dd-8673cfdee1a6" providerId="AD" clId="Web-{D827F70D-CE77-0E74-FE05-B1894E097665}" dt="2024-11-12T12:50:40.668" v="43"/>
      <pc:docMkLst>
        <pc:docMk/>
      </pc:docMkLst>
      <pc:sldChg chg="addSp delSp modSp">
        <pc:chgData name="Vazquez Alvarado, Belma J" userId="S::bjvazque@cougarnet.uh.edu::4198d2a0-bdb5-4cf8-b2dd-8673cfdee1a6" providerId="AD" clId="Web-{D827F70D-CE77-0E74-FE05-B1894E097665}" dt="2024-11-12T12:48:39.775" v="8"/>
        <pc:sldMkLst>
          <pc:docMk/>
          <pc:sldMk cId="0" sldId="256"/>
        </pc:sldMkLst>
        <pc:spChg chg="add mod">
          <ac:chgData name="Vazquez Alvarado, Belma J" userId="S::bjvazque@cougarnet.uh.edu::4198d2a0-bdb5-4cf8-b2dd-8673cfdee1a6" providerId="AD" clId="Web-{D827F70D-CE77-0E74-FE05-B1894E097665}" dt="2024-11-12T12:48:39.775" v="8"/>
          <ac:spMkLst>
            <pc:docMk/>
            <pc:sldMk cId="0" sldId="256"/>
            <ac:spMk id="3" creationId="{D56AB787-1B5E-0E83-7252-80D6EC9BAA01}"/>
          </ac:spMkLst>
        </pc:spChg>
        <pc:spChg chg="add del">
          <ac:chgData name="Vazquez Alvarado, Belma J" userId="S::bjvazque@cougarnet.uh.edu::4198d2a0-bdb5-4cf8-b2dd-8673cfdee1a6" providerId="AD" clId="Web-{D827F70D-CE77-0E74-FE05-B1894E097665}" dt="2024-11-12T12:47:01.022" v="2"/>
          <ac:spMkLst>
            <pc:docMk/>
            <pc:sldMk cId="0" sldId="256"/>
            <ac:spMk id="11" creationId="{7BDAC5B6-20CE-447F-8BA1-F2274AC7AE5B}"/>
          </ac:spMkLst>
        </pc:spChg>
        <pc:spChg chg="add del">
          <ac:chgData name="Vazquez Alvarado, Belma J" userId="S::bjvazque@cougarnet.uh.edu::4198d2a0-bdb5-4cf8-b2dd-8673cfdee1a6" providerId="AD" clId="Web-{D827F70D-CE77-0E74-FE05-B1894E097665}" dt="2024-11-12T12:47:01.022" v="2"/>
          <ac:spMkLst>
            <pc:docMk/>
            <pc:sldMk cId="0" sldId="256"/>
            <ac:spMk id="13" creationId="{D1D22B31-BF8F-446B-9009-8A251FB177CB}"/>
          </ac:spMkLst>
        </pc:spChg>
        <pc:spChg chg="add del">
          <ac:chgData name="Vazquez Alvarado, Belma J" userId="S::bjvazque@cougarnet.uh.edu::4198d2a0-bdb5-4cf8-b2dd-8673cfdee1a6" providerId="AD" clId="Web-{D827F70D-CE77-0E74-FE05-B1894E097665}" dt="2024-11-12T12:47:01.007" v="1"/>
          <ac:spMkLst>
            <pc:docMk/>
            <pc:sldMk cId="0" sldId="256"/>
            <ac:spMk id="18" creationId="{42A4FC2C-047E-45A5-965D-8E1E3BF09BC6}"/>
          </ac:spMkLst>
        </pc:spChg>
        <pc:spChg chg="add del">
          <ac:chgData name="Vazquez Alvarado, Belma J" userId="S::bjvazque@cougarnet.uh.edu::4198d2a0-bdb5-4cf8-b2dd-8673cfdee1a6" providerId="AD" clId="Web-{D827F70D-CE77-0E74-FE05-B1894E097665}" dt="2024-11-12T12:47:53.742" v="5"/>
          <ac:spMkLst>
            <pc:docMk/>
            <pc:sldMk cId="0" sldId="256"/>
            <ac:spMk id="20" creationId="{736F0DFD-0954-464F-BF12-DD2E6F6E0380}"/>
          </ac:spMkLst>
        </pc:spChg>
        <pc:spChg chg="add del">
          <ac:chgData name="Vazquez Alvarado, Belma J" userId="S::bjvazque@cougarnet.uh.edu::4198d2a0-bdb5-4cf8-b2dd-8673cfdee1a6" providerId="AD" clId="Web-{D827F70D-CE77-0E74-FE05-B1894E097665}" dt="2024-11-12T12:47:53.742" v="5"/>
          <ac:spMkLst>
            <pc:docMk/>
            <pc:sldMk cId="0" sldId="256"/>
            <ac:spMk id="21" creationId="{7C1E5815-D54C-487F-A054-6D4930ADE3DF}"/>
          </ac:spMkLst>
        </pc:spChg>
        <pc:picChg chg="add mod">
          <ac:chgData name="Vazquez Alvarado, Belma J" userId="S::bjvazque@cougarnet.uh.edu::4198d2a0-bdb5-4cf8-b2dd-8673cfdee1a6" providerId="AD" clId="Web-{D827F70D-CE77-0E74-FE05-B1894E097665}" dt="2024-11-12T12:47:53.742" v="5"/>
          <ac:picMkLst>
            <pc:docMk/>
            <pc:sldMk cId="0" sldId="256"/>
            <ac:picMk id="2" creationId="{835CAB21-EE9F-B1C9-4FC1-0766C4F38A50}"/>
          </ac:picMkLst>
        </pc:picChg>
        <pc:picChg chg="del mod">
          <ac:chgData name="Vazquez Alvarado, Belma J" userId="S::bjvazque@cougarnet.uh.edu::4198d2a0-bdb5-4cf8-b2dd-8673cfdee1a6" providerId="AD" clId="Web-{D827F70D-CE77-0E74-FE05-B1894E097665}" dt="2024-11-12T12:47:44.508" v="3"/>
          <ac:picMkLst>
            <pc:docMk/>
            <pc:sldMk cId="0" sldId="256"/>
            <ac:picMk id="6" creationId="{1D2FDFF5-ED6D-2E4A-2F43-6219901630CE}"/>
          </ac:picMkLst>
        </pc:picChg>
      </pc:sldChg>
      <pc:sldChg chg="addSp delSp modSp">
        <pc:chgData name="Vazquez Alvarado, Belma J" userId="S::bjvazque@cougarnet.uh.edu::4198d2a0-bdb5-4cf8-b2dd-8673cfdee1a6" providerId="AD" clId="Web-{D827F70D-CE77-0E74-FE05-B1894E097665}" dt="2024-11-12T12:49:05.010" v="11"/>
        <pc:sldMkLst>
          <pc:docMk/>
          <pc:sldMk cId="0" sldId="257"/>
        </pc:sldMkLst>
        <pc:spChg chg="add">
          <ac:chgData name="Vazquez Alvarado, Belma J" userId="S::bjvazque@cougarnet.uh.edu::4198d2a0-bdb5-4cf8-b2dd-8673cfdee1a6" providerId="AD" clId="Web-{D827F70D-CE77-0E74-FE05-B1894E097665}" dt="2024-11-12T12:49:05.010" v="11"/>
          <ac:spMkLst>
            <pc:docMk/>
            <pc:sldMk cId="0" sldId="257"/>
            <ac:spMk id="29" creationId="{2203D499-91B5-C974-5120-38DD4B02BE8C}"/>
          </ac:spMkLst>
        </pc:spChg>
        <pc:picChg chg="add del mod">
          <ac:chgData name="Vazquez Alvarado, Belma J" userId="S::bjvazque@cougarnet.uh.edu::4198d2a0-bdb5-4cf8-b2dd-8673cfdee1a6" providerId="AD" clId="Web-{D827F70D-CE77-0E74-FE05-B1894E097665}" dt="2024-11-12T12:48:58.650" v="10"/>
          <ac:picMkLst>
            <pc:docMk/>
            <pc:sldMk cId="0" sldId="257"/>
            <ac:picMk id="27" creationId="{529D1AF7-704C-EED8-639B-31D40869C1D0}"/>
          </ac:picMkLst>
        </pc:picChg>
      </pc:sldChg>
      <pc:sldChg chg="addSp">
        <pc:chgData name="Vazquez Alvarado, Belma J" userId="S::bjvazque@cougarnet.uh.edu::4198d2a0-bdb5-4cf8-b2dd-8673cfdee1a6" providerId="AD" clId="Web-{D827F70D-CE77-0E74-FE05-B1894E097665}" dt="2024-11-12T12:49:07.510" v="12"/>
        <pc:sldMkLst>
          <pc:docMk/>
          <pc:sldMk cId="0" sldId="258"/>
        </pc:sldMkLst>
        <pc:spChg chg="add">
          <ac:chgData name="Vazquez Alvarado, Belma J" userId="S::bjvazque@cougarnet.uh.edu::4198d2a0-bdb5-4cf8-b2dd-8673cfdee1a6" providerId="AD" clId="Web-{D827F70D-CE77-0E74-FE05-B1894E097665}" dt="2024-11-12T12:49:07.510" v="12"/>
          <ac:spMkLst>
            <pc:docMk/>
            <pc:sldMk cId="0" sldId="258"/>
            <ac:spMk id="42" creationId="{DA2ACDAF-B1C4-3BBB-A36F-95931577FDCC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13.479" v="13"/>
        <pc:sldMkLst>
          <pc:docMk/>
          <pc:sldMk cId="0" sldId="260"/>
        </pc:sldMkLst>
        <pc:spChg chg="add">
          <ac:chgData name="Vazquez Alvarado, Belma J" userId="S::bjvazque@cougarnet.uh.edu::4198d2a0-bdb5-4cf8-b2dd-8673cfdee1a6" providerId="AD" clId="Web-{D827F70D-CE77-0E74-FE05-B1894E097665}" dt="2024-11-12T12:49:13.479" v="13"/>
          <ac:spMkLst>
            <pc:docMk/>
            <pc:sldMk cId="0" sldId="260"/>
            <ac:spMk id="17" creationId="{D81AC8ED-29C4-D242-F4AF-0BD2D3367EFC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17.323" v="14"/>
        <pc:sldMkLst>
          <pc:docMk/>
          <pc:sldMk cId="0" sldId="261"/>
        </pc:sldMkLst>
        <pc:spChg chg="add">
          <ac:chgData name="Vazquez Alvarado, Belma J" userId="S::bjvazque@cougarnet.uh.edu::4198d2a0-bdb5-4cf8-b2dd-8673cfdee1a6" providerId="AD" clId="Web-{D827F70D-CE77-0E74-FE05-B1894E097665}" dt="2024-11-12T12:49:17.323" v="14"/>
          <ac:spMkLst>
            <pc:docMk/>
            <pc:sldMk cId="0" sldId="261"/>
            <ac:spMk id="25" creationId="{DBF00A0A-B11D-2911-1806-3E6EFF476626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20.994" v="15"/>
        <pc:sldMkLst>
          <pc:docMk/>
          <pc:sldMk cId="0" sldId="262"/>
        </pc:sldMkLst>
        <pc:spChg chg="add">
          <ac:chgData name="Vazquez Alvarado, Belma J" userId="S::bjvazque@cougarnet.uh.edu::4198d2a0-bdb5-4cf8-b2dd-8673cfdee1a6" providerId="AD" clId="Web-{D827F70D-CE77-0E74-FE05-B1894E097665}" dt="2024-11-12T12:49:20.994" v="15"/>
          <ac:spMkLst>
            <pc:docMk/>
            <pc:sldMk cId="0" sldId="262"/>
            <ac:spMk id="19" creationId="{4CD19BAD-1173-056A-3568-394E73D3705D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23.932" v="16"/>
        <pc:sldMkLst>
          <pc:docMk/>
          <pc:sldMk cId="0" sldId="263"/>
        </pc:sldMkLst>
        <pc:spChg chg="add">
          <ac:chgData name="Vazquez Alvarado, Belma J" userId="S::bjvazque@cougarnet.uh.edu::4198d2a0-bdb5-4cf8-b2dd-8673cfdee1a6" providerId="AD" clId="Web-{D827F70D-CE77-0E74-FE05-B1894E097665}" dt="2024-11-12T12:49:23.932" v="16"/>
          <ac:spMkLst>
            <pc:docMk/>
            <pc:sldMk cId="0" sldId="263"/>
            <ac:spMk id="19" creationId="{7B2099F0-83A0-6BBA-1465-7155A314C309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27.542" v="17"/>
        <pc:sldMkLst>
          <pc:docMk/>
          <pc:sldMk cId="0" sldId="264"/>
        </pc:sldMkLst>
        <pc:spChg chg="add">
          <ac:chgData name="Vazquez Alvarado, Belma J" userId="S::bjvazque@cougarnet.uh.edu::4198d2a0-bdb5-4cf8-b2dd-8673cfdee1a6" providerId="AD" clId="Web-{D827F70D-CE77-0E74-FE05-B1894E097665}" dt="2024-11-12T12:49:27.542" v="17"/>
          <ac:spMkLst>
            <pc:docMk/>
            <pc:sldMk cId="0" sldId="264"/>
            <ac:spMk id="16" creationId="{9D92751A-A224-8A08-439A-8FB3C7911769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30.120" v="18"/>
        <pc:sldMkLst>
          <pc:docMk/>
          <pc:sldMk cId="0" sldId="265"/>
        </pc:sldMkLst>
        <pc:spChg chg="add">
          <ac:chgData name="Vazquez Alvarado, Belma J" userId="S::bjvazque@cougarnet.uh.edu::4198d2a0-bdb5-4cf8-b2dd-8673cfdee1a6" providerId="AD" clId="Web-{D827F70D-CE77-0E74-FE05-B1894E097665}" dt="2024-11-12T12:49:30.120" v="18"/>
          <ac:spMkLst>
            <pc:docMk/>
            <pc:sldMk cId="0" sldId="265"/>
            <ac:spMk id="15" creationId="{8660F07D-9895-B80D-DD3F-8738C36AFE85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32.651" v="19"/>
        <pc:sldMkLst>
          <pc:docMk/>
          <pc:sldMk cId="0" sldId="266"/>
        </pc:sldMkLst>
        <pc:spChg chg="add">
          <ac:chgData name="Vazquez Alvarado, Belma J" userId="S::bjvazque@cougarnet.uh.edu::4198d2a0-bdb5-4cf8-b2dd-8673cfdee1a6" providerId="AD" clId="Web-{D827F70D-CE77-0E74-FE05-B1894E097665}" dt="2024-11-12T12:49:32.651" v="19"/>
          <ac:spMkLst>
            <pc:docMk/>
            <pc:sldMk cId="0" sldId="266"/>
            <ac:spMk id="4" creationId="{4EDA50B1-089C-BD47-28C8-B0B178D4EAFB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33.932" v="20"/>
        <pc:sldMkLst>
          <pc:docMk/>
          <pc:sldMk cId="0" sldId="267"/>
        </pc:sldMkLst>
        <pc:spChg chg="add">
          <ac:chgData name="Vazquez Alvarado, Belma J" userId="S::bjvazque@cougarnet.uh.edu::4198d2a0-bdb5-4cf8-b2dd-8673cfdee1a6" providerId="AD" clId="Web-{D827F70D-CE77-0E74-FE05-B1894E097665}" dt="2024-11-12T12:49:33.932" v="20"/>
          <ac:spMkLst>
            <pc:docMk/>
            <pc:sldMk cId="0" sldId="267"/>
            <ac:spMk id="21" creationId="{1CC13D23-105D-D202-D653-88C09522FC71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36.542" v="21"/>
        <pc:sldMkLst>
          <pc:docMk/>
          <pc:sldMk cId="0" sldId="268"/>
        </pc:sldMkLst>
        <pc:spChg chg="add">
          <ac:chgData name="Vazquez Alvarado, Belma J" userId="S::bjvazque@cougarnet.uh.edu::4198d2a0-bdb5-4cf8-b2dd-8673cfdee1a6" providerId="AD" clId="Web-{D827F70D-CE77-0E74-FE05-B1894E097665}" dt="2024-11-12T12:49:36.542" v="21"/>
          <ac:spMkLst>
            <pc:docMk/>
            <pc:sldMk cId="0" sldId="268"/>
            <ac:spMk id="20" creationId="{E08D07B1-FEEC-8F45-6B57-71E865C66E2D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38.729" v="22"/>
        <pc:sldMkLst>
          <pc:docMk/>
          <pc:sldMk cId="0" sldId="269"/>
        </pc:sldMkLst>
        <pc:spChg chg="add">
          <ac:chgData name="Vazquez Alvarado, Belma J" userId="S::bjvazque@cougarnet.uh.edu::4198d2a0-bdb5-4cf8-b2dd-8673cfdee1a6" providerId="AD" clId="Web-{D827F70D-CE77-0E74-FE05-B1894E097665}" dt="2024-11-12T12:49:38.729" v="22"/>
          <ac:spMkLst>
            <pc:docMk/>
            <pc:sldMk cId="0" sldId="269"/>
            <ac:spMk id="25" creationId="{910FB2C2-CED3-51A6-C806-023342129693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42.526" v="23"/>
        <pc:sldMkLst>
          <pc:docMk/>
          <pc:sldMk cId="0" sldId="270"/>
        </pc:sldMkLst>
        <pc:spChg chg="add">
          <ac:chgData name="Vazquez Alvarado, Belma J" userId="S::bjvazque@cougarnet.uh.edu::4198d2a0-bdb5-4cf8-b2dd-8673cfdee1a6" providerId="AD" clId="Web-{D827F70D-CE77-0E74-FE05-B1894E097665}" dt="2024-11-12T12:49:42.526" v="23"/>
          <ac:spMkLst>
            <pc:docMk/>
            <pc:sldMk cId="0" sldId="270"/>
            <ac:spMk id="13" creationId="{FBEF044C-512D-977D-35CA-7DB38D67249F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44.667" v="24"/>
        <pc:sldMkLst>
          <pc:docMk/>
          <pc:sldMk cId="0" sldId="271"/>
        </pc:sldMkLst>
        <pc:spChg chg="add">
          <ac:chgData name="Vazquez Alvarado, Belma J" userId="S::bjvazque@cougarnet.uh.edu::4198d2a0-bdb5-4cf8-b2dd-8673cfdee1a6" providerId="AD" clId="Web-{D827F70D-CE77-0E74-FE05-B1894E097665}" dt="2024-11-12T12:49:44.667" v="24"/>
          <ac:spMkLst>
            <pc:docMk/>
            <pc:sldMk cId="0" sldId="271"/>
            <ac:spMk id="15" creationId="{50262770-9164-4DF0-F374-8731F6059835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47.276" v="25"/>
        <pc:sldMkLst>
          <pc:docMk/>
          <pc:sldMk cId="0" sldId="272"/>
        </pc:sldMkLst>
        <pc:spChg chg="add">
          <ac:chgData name="Vazquez Alvarado, Belma J" userId="S::bjvazque@cougarnet.uh.edu::4198d2a0-bdb5-4cf8-b2dd-8673cfdee1a6" providerId="AD" clId="Web-{D827F70D-CE77-0E74-FE05-B1894E097665}" dt="2024-11-12T12:49:47.276" v="25"/>
          <ac:spMkLst>
            <pc:docMk/>
            <pc:sldMk cId="0" sldId="272"/>
            <ac:spMk id="11" creationId="{3AB93BFC-657C-BE00-83CA-D114F16850B9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50.917" v="26"/>
        <pc:sldMkLst>
          <pc:docMk/>
          <pc:sldMk cId="0" sldId="273"/>
        </pc:sldMkLst>
        <pc:spChg chg="add">
          <ac:chgData name="Vazquez Alvarado, Belma J" userId="S::bjvazque@cougarnet.uh.edu::4198d2a0-bdb5-4cf8-b2dd-8673cfdee1a6" providerId="AD" clId="Web-{D827F70D-CE77-0E74-FE05-B1894E097665}" dt="2024-11-12T12:49:50.917" v="26"/>
          <ac:spMkLst>
            <pc:docMk/>
            <pc:sldMk cId="0" sldId="273"/>
            <ac:spMk id="21" creationId="{7E1DD26B-F88E-A880-8029-20FBEA079F04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53.448" v="27"/>
        <pc:sldMkLst>
          <pc:docMk/>
          <pc:sldMk cId="0" sldId="274"/>
        </pc:sldMkLst>
        <pc:spChg chg="add">
          <ac:chgData name="Vazquez Alvarado, Belma J" userId="S::bjvazque@cougarnet.uh.edu::4198d2a0-bdb5-4cf8-b2dd-8673cfdee1a6" providerId="AD" clId="Web-{D827F70D-CE77-0E74-FE05-B1894E097665}" dt="2024-11-12T12:49:53.448" v="27"/>
          <ac:spMkLst>
            <pc:docMk/>
            <pc:sldMk cId="0" sldId="274"/>
            <ac:spMk id="6" creationId="{4A3167BE-47AE-FF14-C18E-46F7C33BD5FC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49:55.964" v="28"/>
        <pc:sldMkLst>
          <pc:docMk/>
          <pc:sldMk cId="0" sldId="275"/>
        </pc:sldMkLst>
        <pc:spChg chg="add">
          <ac:chgData name="Vazquez Alvarado, Belma J" userId="S::bjvazque@cougarnet.uh.edu::4198d2a0-bdb5-4cf8-b2dd-8673cfdee1a6" providerId="AD" clId="Web-{D827F70D-CE77-0E74-FE05-B1894E097665}" dt="2024-11-12T12:49:55.964" v="28"/>
          <ac:spMkLst>
            <pc:docMk/>
            <pc:sldMk cId="0" sldId="275"/>
            <ac:spMk id="5" creationId="{10505C57-44BD-D689-16DF-2487ADF0CD27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00.214" v="29"/>
        <pc:sldMkLst>
          <pc:docMk/>
          <pc:sldMk cId="0" sldId="276"/>
        </pc:sldMkLst>
        <pc:spChg chg="add">
          <ac:chgData name="Vazquez Alvarado, Belma J" userId="S::bjvazque@cougarnet.uh.edu::4198d2a0-bdb5-4cf8-b2dd-8673cfdee1a6" providerId="AD" clId="Web-{D827F70D-CE77-0E74-FE05-B1894E097665}" dt="2024-11-12T12:50:00.214" v="29"/>
          <ac:spMkLst>
            <pc:docMk/>
            <pc:sldMk cId="0" sldId="276"/>
            <ac:spMk id="5" creationId="{1C237980-0E37-E040-21C2-10AE067C0D44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02.480" v="30"/>
        <pc:sldMkLst>
          <pc:docMk/>
          <pc:sldMk cId="0" sldId="277"/>
        </pc:sldMkLst>
        <pc:spChg chg="add">
          <ac:chgData name="Vazquez Alvarado, Belma J" userId="S::bjvazque@cougarnet.uh.edu::4198d2a0-bdb5-4cf8-b2dd-8673cfdee1a6" providerId="AD" clId="Web-{D827F70D-CE77-0E74-FE05-B1894E097665}" dt="2024-11-12T12:50:02.480" v="30"/>
          <ac:spMkLst>
            <pc:docMk/>
            <pc:sldMk cId="0" sldId="277"/>
            <ac:spMk id="5" creationId="{7A231892-1819-1CA5-5E36-63C8AF3BCAC9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03.808" v="31"/>
        <pc:sldMkLst>
          <pc:docMk/>
          <pc:sldMk cId="0" sldId="278"/>
        </pc:sldMkLst>
        <pc:spChg chg="add">
          <ac:chgData name="Vazquez Alvarado, Belma J" userId="S::bjvazque@cougarnet.uh.edu::4198d2a0-bdb5-4cf8-b2dd-8673cfdee1a6" providerId="AD" clId="Web-{D827F70D-CE77-0E74-FE05-B1894E097665}" dt="2024-11-12T12:50:03.808" v="31"/>
          <ac:spMkLst>
            <pc:docMk/>
            <pc:sldMk cId="0" sldId="278"/>
            <ac:spMk id="5" creationId="{F8FCE532-B153-A423-F21E-24EFF0875F2F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05.746" v="32"/>
        <pc:sldMkLst>
          <pc:docMk/>
          <pc:sldMk cId="0" sldId="279"/>
        </pc:sldMkLst>
        <pc:spChg chg="add">
          <ac:chgData name="Vazquez Alvarado, Belma J" userId="S::bjvazque@cougarnet.uh.edu::4198d2a0-bdb5-4cf8-b2dd-8673cfdee1a6" providerId="AD" clId="Web-{D827F70D-CE77-0E74-FE05-B1894E097665}" dt="2024-11-12T12:50:05.746" v="32"/>
          <ac:spMkLst>
            <pc:docMk/>
            <pc:sldMk cId="0" sldId="279"/>
            <ac:spMk id="5" creationId="{D82491BF-4790-DA02-CACF-808A04B02BF2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07.636" v="33"/>
        <pc:sldMkLst>
          <pc:docMk/>
          <pc:sldMk cId="0" sldId="280"/>
        </pc:sldMkLst>
        <pc:spChg chg="add">
          <ac:chgData name="Vazquez Alvarado, Belma J" userId="S::bjvazque@cougarnet.uh.edu::4198d2a0-bdb5-4cf8-b2dd-8673cfdee1a6" providerId="AD" clId="Web-{D827F70D-CE77-0E74-FE05-B1894E097665}" dt="2024-11-12T12:50:07.636" v="33"/>
          <ac:spMkLst>
            <pc:docMk/>
            <pc:sldMk cId="0" sldId="280"/>
            <ac:spMk id="5" creationId="{B6310CB0-FD34-EBB8-8202-F7FED6400791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10.996" v="34"/>
        <pc:sldMkLst>
          <pc:docMk/>
          <pc:sldMk cId="0" sldId="281"/>
        </pc:sldMkLst>
        <pc:spChg chg="add">
          <ac:chgData name="Vazquez Alvarado, Belma J" userId="S::bjvazque@cougarnet.uh.edu::4198d2a0-bdb5-4cf8-b2dd-8673cfdee1a6" providerId="AD" clId="Web-{D827F70D-CE77-0E74-FE05-B1894E097665}" dt="2024-11-12T12:50:10.996" v="34"/>
          <ac:spMkLst>
            <pc:docMk/>
            <pc:sldMk cId="0" sldId="281"/>
            <ac:spMk id="5" creationId="{140121B4-BF9D-FC85-CBAC-DA4D22409D2D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14.105" v="35"/>
        <pc:sldMkLst>
          <pc:docMk/>
          <pc:sldMk cId="0" sldId="282"/>
        </pc:sldMkLst>
        <pc:spChg chg="add">
          <ac:chgData name="Vazquez Alvarado, Belma J" userId="S::bjvazque@cougarnet.uh.edu::4198d2a0-bdb5-4cf8-b2dd-8673cfdee1a6" providerId="AD" clId="Web-{D827F70D-CE77-0E74-FE05-B1894E097665}" dt="2024-11-12T12:50:14.105" v="35"/>
          <ac:spMkLst>
            <pc:docMk/>
            <pc:sldMk cId="0" sldId="282"/>
            <ac:spMk id="5" creationId="{14B79DC2-631E-AE3C-0767-9AF418A9B60E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27.856" v="39"/>
        <pc:sldMkLst>
          <pc:docMk/>
          <pc:sldMk cId="0" sldId="283"/>
        </pc:sldMkLst>
        <pc:spChg chg="add">
          <ac:chgData name="Vazquez Alvarado, Belma J" userId="S::bjvazque@cougarnet.uh.edu::4198d2a0-bdb5-4cf8-b2dd-8673cfdee1a6" providerId="AD" clId="Web-{D827F70D-CE77-0E74-FE05-B1894E097665}" dt="2024-11-12T12:50:19.293" v="36"/>
          <ac:spMkLst>
            <pc:docMk/>
            <pc:sldMk cId="0" sldId="283"/>
            <ac:spMk id="5" creationId="{F92E90D4-88E7-E5F2-C3BD-BB3A0ABBE909}"/>
          </ac:spMkLst>
        </pc:spChg>
        <pc:spChg chg="add">
          <ac:chgData name="Vazquez Alvarado, Belma J" userId="S::bjvazque@cougarnet.uh.edu::4198d2a0-bdb5-4cf8-b2dd-8673cfdee1a6" providerId="AD" clId="Web-{D827F70D-CE77-0E74-FE05-B1894E097665}" dt="2024-11-12T12:50:27.856" v="39"/>
          <ac:spMkLst>
            <pc:docMk/>
            <pc:sldMk cId="0" sldId="283"/>
            <ac:spMk id="7" creationId="{3B4E1C5F-C298-6D63-9229-305384EAEE6B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24.559" v="38"/>
        <pc:sldMkLst>
          <pc:docMk/>
          <pc:sldMk cId="0" sldId="284"/>
        </pc:sldMkLst>
        <pc:spChg chg="add">
          <ac:chgData name="Vazquez Alvarado, Belma J" userId="S::bjvazque@cougarnet.uh.edu::4198d2a0-bdb5-4cf8-b2dd-8673cfdee1a6" providerId="AD" clId="Web-{D827F70D-CE77-0E74-FE05-B1894E097665}" dt="2024-11-12T12:50:20.855" v="37"/>
          <ac:spMkLst>
            <pc:docMk/>
            <pc:sldMk cId="0" sldId="284"/>
            <ac:spMk id="5" creationId="{8877CCF9-7C27-DB9A-BFC7-BC12194F87A3}"/>
          </ac:spMkLst>
        </pc:spChg>
        <pc:spChg chg="add">
          <ac:chgData name="Vazquez Alvarado, Belma J" userId="S::bjvazque@cougarnet.uh.edu::4198d2a0-bdb5-4cf8-b2dd-8673cfdee1a6" providerId="AD" clId="Web-{D827F70D-CE77-0E74-FE05-B1894E097665}" dt="2024-11-12T12:50:24.559" v="38"/>
          <ac:spMkLst>
            <pc:docMk/>
            <pc:sldMk cId="0" sldId="284"/>
            <ac:spMk id="7" creationId="{485B0D6B-7A4B-697E-8946-B2FE9FE6E462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30.543" v="40"/>
        <pc:sldMkLst>
          <pc:docMk/>
          <pc:sldMk cId="0" sldId="285"/>
        </pc:sldMkLst>
        <pc:spChg chg="add">
          <ac:chgData name="Vazquez Alvarado, Belma J" userId="S::bjvazque@cougarnet.uh.edu::4198d2a0-bdb5-4cf8-b2dd-8673cfdee1a6" providerId="AD" clId="Web-{D827F70D-CE77-0E74-FE05-B1894E097665}" dt="2024-11-12T12:50:30.543" v="40"/>
          <ac:spMkLst>
            <pc:docMk/>
            <pc:sldMk cId="0" sldId="285"/>
            <ac:spMk id="16" creationId="{A4F4F17D-4BE9-6C91-8900-82AFB5A9DB7F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34.434" v="41"/>
        <pc:sldMkLst>
          <pc:docMk/>
          <pc:sldMk cId="0" sldId="286"/>
        </pc:sldMkLst>
        <pc:spChg chg="add">
          <ac:chgData name="Vazquez Alvarado, Belma J" userId="S::bjvazque@cougarnet.uh.edu::4198d2a0-bdb5-4cf8-b2dd-8673cfdee1a6" providerId="AD" clId="Web-{D827F70D-CE77-0E74-FE05-B1894E097665}" dt="2024-11-12T12:50:34.434" v="41"/>
          <ac:spMkLst>
            <pc:docMk/>
            <pc:sldMk cId="0" sldId="286"/>
            <ac:spMk id="17" creationId="{A32CE599-F31A-3649-78E6-76DA4227E4CD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37.496" v="42"/>
        <pc:sldMkLst>
          <pc:docMk/>
          <pc:sldMk cId="0" sldId="287"/>
        </pc:sldMkLst>
        <pc:spChg chg="add">
          <ac:chgData name="Vazquez Alvarado, Belma J" userId="S::bjvazque@cougarnet.uh.edu::4198d2a0-bdb5-4cf8-b2dd-8673cfdee1a6" providerId="AD" clId="Web-{D827F70D-CE77-0E74-FE05-B1894E097665}" dt="2024-11-12T12:50:37.496" v="42"/>
          <ac:spMkLst>
            <pc:docMk/>
            <pc:sldMk cId="0" sldId="287"/>
            <ac:spMk id="16" creationId="{AC8C914F-54D0-560E-4C13-E03803C04C1E}"/>
          </ac:spMkLst>
        </pc:spChg>
      </pc:sldChg>
      <pc:sldChg chg="addSp">
        <pc:chgData name="Vazquez Alvarado, Belma J" userId="S::bjvazque@cougarnet.uh.edu::4198d2a0-bdb5-4cf8-b2dd-8673cfdee1a6" providerId="AD" clId="Web-{D827F70D-CE77-0E74-FE05-B1894E097665}" dt="2024-11-12T12:50:40.668" v="43"/>
        <pc:sldMkLst>
          <pc:docMk/>
          <pc:sldMk cId="0" sldId="288"/>
        </pc:sldMkLst>
        <pc:spChg chg="add">
          <ac:chgData name="Vazquez Alvarado, Belma J" userId="S::bjvazque@cougarnet.uh.edu::4198d2a0-bdb5-4cf8-b2dd-8673cfdee1a6" providerId="AD" clId="Web-{D827F70D-CE77-0E74-FE05-B1894E097665}" dt="2024-11-12T12:50:40.668" v="43"/>
          <ac:spMkLst>
            <pc:docMk/>
            <pc:sldMk cId="0" sldId="288"/>
            <ac:spMk id="16" creationId="{7CECB5E3-37EF-BCCC-D75C-491289CFFD18}"/>
          </ac:spMkLst>
        </pc:spChg>
      </pc:sldChg>
    </pc:docChg>
  </pc:docChgLst>
  <pc:docChgLst>
    <pc:chgData name="Vazquez Alvarado, Belma J" userId="S::bjvazque@cougarnet.uh.edu::4198d2a0-bdb5-4cf8-b2dd-8673cfdee1a6" providerId="AD" clId="Web-{96418088-D323-D9AB-5351-2EFC5095AC53}"/>
    <pc:docChg chg="mod modSld modMainMaster">
      <pc:chgData name="Vazquez Alvarado, Belma J" userId="S::bjvazque@cougarnet.uh.edu::4198d2a0-bdb5-4cf8-b2dd-8673cfdee1a6" providerId="AD" clId="Web-{96418088-D323-D9AB-5351-2EFC5095AC53}" dt="2024-11-12T13:16:05.272" v="217" actId="1076"/>
      <pc:docMkLst>
        <pc:docMk/>
      </pc:docMkLst>
      <pc:sldChg chg="addSp delSp modSp">
        <pc:chgData name="Vazquez Alvarado, Belma J" userId="S::bjvazque@cougarnet.uh.edu::4198d2a0-bdb5-4cf8-b2dd-8673cfdee1a6" providerId="AD" clId="Web-{96418088-D323-D9AB-5351-2EFC5095AC53}" dt="2024-11-12T13:08:10.632" v="125" actId="20577"/>
        <pc:sldMkLst>
          <pc:docMk/>
          <pc:sldMk cId="0" sldId="259"/>
        </pc:sldMkLst>
        <pc:spChg chg="mod">
          <ac:chgData name="Vazquez Alvarado, Belma J" userId="S::bjvazque@cougarnet.uh.edu::4198d2a0-bdb5-4cf8-b2dd-8673cfdee1a6" providerId="AD" clId="Web-{96418088-D323-D9AB-5351-2EFC5095AC53}" dt="2024-11-12T13:04:44.548" v="4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96418088-D323-D9AB-5351-2EFC5095AC53}" dt="2024-11-12T13:08:10.632" v="125" actId="20577"/>
          <ac:spMkLst>
            <pc:docMk/>
            <pc:sldMk cId="0" sldId="259"/>
            <ac:spMk id="3" creationId="{00000000-0000-0000-0000-000000000000}"/>
          </ac:spMkLst>
        </pc:spChg>
        <pc:spChg chg="del mod">
          <ac:chgData name="Vazquez Alvarado, Belma J" userId="S::bjvazque@cougarnet.uh.edu::4198d2a0-bdb5-4cf8-b2dd-8673cfdee1a6" providerId="AD" clId="Web-{96418088-D323-D9AB-5351-2EFC5095AC53}" dt="2024-11-12T13:06:52.958" v="107"/>
          <ac:spMkLst>
            <pc:docMk/>
            <pc:sldMk cId="0" sldId="259"/>
            <ac:spMk id="4" creationId="{00000000-0000-0000-0000-000000000000}"/>
          </ac:spMkLst>
        </pc:spChg>
        <pc:spChg chg="del mod">
          <ac:chgData name="Vazquez Alvarado, Belma J" userId="S::bjvazque@cougarnet.uh.edu::4198d2a0-bdb5-4cf8-b2dd-8673cfdee1a6" providerId="AD" clId="Web-{96418088-D323-D9AB-5351-2EFC5095AC53}" dt="2024-11-12T13:06:57.161" v="109"/>
          <ac:spMkLst>
            <pc:docMk/>
            <pc:sldMk cId="0" sldId="259"/>
            <ac:spMk id="5" creationId="{00000000-0000-0000-0000-000000000000}"/>
          </ac:spMkLst>
        </pc:spChg>
        <pc:spChg chg="del mod">
          <ac:chgData name="Vazquez Alvarado, Belma J" userId="S::bjvazque@cougarnet.uh.edu::4198d2a0-bdb5-4cf8-b2dd-8673cfdee1a6" providerId="AD" clId="Web-{96418088-D323-D9AB-5351-2EFC5095AC53}" dt="2024-11-12T13:06:59.802" v="110"/>
          <ac:spMkLst>
            <pc:docMk/>
            <pc:sldMk cId="0" sldId="259"/>
            <ac:spMk id="6" creationId="{00000000-0000-0000-0000-000000000000}"/>
          </ac:spMkLst>
        </pc:spChg>
        <pc:spChg chg="del mod">
          <ac:chgData name="Vazquez Alvarado, Belma J" userId="S::bjvazque@cougarnet.uh.edu::4198d2a0-bdb5-4cf8-b2dd-8673cfdee1a6" providerId="AD" clId="Web-{96418088-D323-D9AB-5351-2EFC5095AC53}" dt="2024-11-12T13:07:04.755" v="111"/>
          <ac:spMkLst>
            <pc:docMk/>
            <pc:sldMk cId="0" sldId="259"/>
            <ac:spMk id="7" creationId="{00000000-0000-0000-0000-000000000000}"/>
          </ac:spMkLst>
        </pc:spChg>
        <pc:spChg chg="add del">
          <ac:chgData name="Vazquez Alvarado, Belma J" userId="S::bjvazque@cougarnet.uh.edu::4198d2a0-bdb5-4cf8-b2dd-8673cfdee1a6" providerId="AD" clId="Web-{96418088-D323-D9AB-5351-2EFC5095AC53}" dt="2024-11-12T13:06:16.847" v="31"/>
          <ac:spMkLst>
            <pc:docMk/>
            <pc:sldMk cId="0" sldId="259"/>
            <ac:spMk id="8" creationId="{06AB55F9-ABCB-53FC-B321-1E8148C7B53A}"/>
          </ac:spMkLst>
        </pc:spChg>
      </pc:sldChg>
      <pc:sldChg chg="addSp modSp">
        <pc:chgData name="Vazquez Alvarado, Belma J" userId="S::bjvazque@cougarnet.uh.edu::4198d2a0-bdb5-4cf8-b2dd-8673cfdee1a6" providerId="AD" clId="Web-{96418088-D323-D9AB-5351-2EFC5095AC53}" dt="2024-11-12T13:14:53.691" v="205" actId="14100"/>
        <pc:sldMkLst>
          <pc:docMk/>
          <pc:sldMk cId="0" sldId="266"/>
        </pc:sldMkLst>
        <pc:spChg chg="mod">
          <ac:chgData name="Vazquez Alvarado, Belma J" userId="S::bjvazque@cougarnet.uh.edu::4198d2a0-bdb5-4cf8-b2dd-8673cfdee1a6" providerId="AD" clId="Web-{96418088-D323-D9AB-5351-2EFC5095AC53}" dt="2024-11-12T13:14:01.893" v="196" actId="20577"/>
          <ac:spMkLst>
            <pc:docMk/>
            <pc:sldMk cId="0" sldId="266"/>
            <ac:spMk id="2" creationId="{00000000-0000-0000-0000-000000000000}"/>
          </ac:spMkLst>
        </pc:spChg>
        <pc:graphicFrameChg chg="add mod">
          <ac:chgData name="Vazquez Alvarado, Belma J" userId="S::bjvazque@cougarnet.uh.edu::4198d2a0-bdb5-4cf8-b2dd-8673cfdee1a6" providerId="AD" clId="Web-{96418088-D323-D9AB-5351-2EFC5095AC53}" dt="2024-11-12T13:14:29.722" v="200" actId="1076"/>
          <ac:graphicFrameMkLst>
            <pc:docMk/>
            <pc:sldMk cId="0" sldId="266"/>
            <ac:graphicFrameMk id="3" creationId="{F0EF455D-BED9-0BF2-866C-56D752634373}"/>
          </ac:graphicFrameMkLst>
        </pc:graphicFrameChg>
        <pc:graphicFrameChg chg="add mod">
          <ac:chgData name="Vazquez Alvarado, Belma J" userId="S::bjvazque@cougarnet.uh.edu::4198d2a0-bdb5-4cf8-b2dd-8673cfdee1a6" providerId="AD" clId="Web-{96418088-D323-D9AB-5351-2EFC5095AC53}" dt="2024-11-12T13:14:53.691" v="205" actId="14100"/>
          <ac:graphicFrameMkLst>
            <pc:docMk/>
            <pc:sldMk cId="0" sldId="266"/>
            <ac:graphicFrameMk id="5" creationId="{5070B6A5-96AC-DB8D-0513-E407F2120D2E}"/>
          </ac:graphicFrameMkLst>
        </pc:graphicFrameChg>
      </pc:sldChg>
      <pc:sldChg chg="addSp delSp modSp">
        <pc:chgData name="Vazquez Alvarado, Belma J" userId="S::bjvazque@cougarnet.uh.edu::4198d2a0-bdb5-4cf8-b2dd-8673cfdee1a6" providerId="AD" clId="Web-{96418088-D323-D9AB-5351-2EFC5095AC53}" dt="2024-11-12T13:16:05.272" v="217" actId="1076"/>
        <pc:sldMkLst>
          <pc:docMk/>
          <pc:sldMk cId="0" sldId="272"/>
        </pc:sldMkLst>
        <pc:spChg chg="mod">
          <ac:chgData name="Vazquez Alvarado, Belma J" userId="S::bjvazque@cougarnet.uh.edu::4198d2a0-bdb5-4cf8-b2dd-8673cfdee1a6" providerId="AD" clId="Web-{96418088-D323-D9AB-5351-2EFC5095AC53}" dt="2024-11-12T13:15:25.724" v="206" actId="1076"/>
          <ac:spMkLst>
            <pc:docMk/>
            <pc:sldMk cId="0" sldId="272"/>
            <ac:spMk id="2" creationId="{00000000-0000-0000-0000-000000000000}"/>
          </ac:spMkLst>
        </pc:spChg>
        <pc:spChg chg="del">
          <ac:chgData name="Vazquez Alvarado, Belma J" userId="S::bjvazque@cougarnet.uh.edu::4198d2a0-bdb5-4cf8-b2dd-8673cfdee1a6" providerId="AD" clId="Web-{96418088-D323-D9AB-5351-2EFC5095AC53}" dt="2024-11-12T13:15:32.943" v="213"/>
          <ac:spMkLst>
            <pc:docMk/>
            <pc:sldMk cId="0" sldId="272"/>
            <ac:spMk id="3" creationId="{00000000-0000-0000-0000-000000000000}"/>
          </ac:spMkLst>
        </pc:spChg>
        <pc:spChg chg="del">
          <ac:chgData name="Vazquez Alvarado, Belma J" userId="S::bjvazque@cougarnet.uh.edu::4198d2a0-bdb5-4cf8-b2dd-8673cfdee1a6" providerId="AD" clId="Web-{96418088-D323-D9AB-5351-2EFC5095AC53}" dt="2024-11-12T13:15:30.380" v="207"/>
          <ac:spMkLst>
            <pc:docMk/>
            <pc:sldMk cId="0" sldId="272"/>
            <ac:spMk id="4" creationId="{00000000-0000-0000-0000-000000000000}"/>
          </ac:spMkLst>
        </pc:spChg>
        <pc:spChg chg="del">
          <ac:chgData name="Vazquez Alvarado, Belma J" userId="S::bjvazque@cougarnet.uh.edu::4198d2a0-bdb5-4cf8-b2dd-8673cfdee1a6" providerId="AD" clId="Web-{96418088-D323-D9AB-5351-2EFC5095AC53}" dt="2024-11-12T13:15:32.943" v="212"/>
          <ac:spMkLst>
            <pc:docMk/>
            <pc:sldMk cId="0" sldId="272"/>
            <ac:spMk id="5" creationId="{00000000-0000-0000-0000-000000000000}"/>
          </ac:spMkLst>
        </pc:spChg>
        <pc:spChg chg="del">
          <ac:chgData name="Vazquez Alvarado, Belma J" userId="S::bjvazque@cougarnet.uh.edu::4198d2a0-bdb5-4cf8-b2dd-8673cfdee1a6" providerId="AD" clId="Web-{96418088-D323-D9AB-5351-2EFC5095AC53}" dt="2024-11-12T13:15:32.943" v="211"/>
          <ac:spMkLst>
            <pc:docMk/>
            <pc:sldMk cId="0" sldId="272"/>
            <ac:spMk id="6" creationId="{00000000-0000-0000-0000-000000000000}"/>
          </ac:spMkLst>
        </pc:spChg>
        <pc:spChg chg="del">
          <ac:chgData name="Vazquez Alvarado, Belma J" userId="S::bjvazque@cougarnet.uh.edu::4198d2a0-bdb5-4cf8-b2dd-8673cfdee1a6" providerId="AD" clId="Web-{96418088-D323-D9AB-5351-2EFC5095AC53}" dt="2024-11-12T13:15:32.943" v="210"/>
          <ac:spMkLst>
            <pc:docMk/>
            <pc:sldMk cId="0" sldId="272"/>
            <ac:spMk id="7" creationId="{00000000-0000-0000-0000-000000000000}"/>
          </ac:spMkLst>
        </pc:spChg>
        <pc:spChg chg="del">
          <ac:chgData name="Vazquez Alvarado, Belma J" userId="S::bjvazque@cougarnet.uh.edu::4198d2a0-bdb5-4cf8-b2dd-8673cfdee1a6" providerId="AD" clId="Web-{96418088-D323-D9AB-5351-2EFC5095AC53}" dt="2024-11-12T13:15:32.943" v="209"/>
          <ac:spMkLst>
            <pc:docMk/>
            <pc:sldMk cId="0" sldId="272"/>
            <ac:spMk id="8" creationId="{00000000-0000-0000-0000-000000000000}"/>
          </ac:spMkLst>
        </pc:spChg>
        <pc:spChg chg="del">
          <ac:chgData name="Vazquez Alvarado, Belma J" userId="S::bjvazque@cougarnet.uh.edu::4198d2a0-bdb5-4cf8-b2dd-8673cfdee1a6" providerId="AD" clId="Web-{96418088-D323-D9AB-5351-2EFC5095AC53}" dt="2024-11-12T13:15:32.943" v="208"/>
          <ac:spMkLst>
            <pc:docMk/>
            <pc:sldMk cId="0" sldId="272"/>
            <ac:spMk id="9" creationId="{00000000-0000-0000-0000-000000000000}"/>
          </ac:spMkLst>
        </pc:spChg>
        <pc:picChg chg="add mod">
          <ac:chgData name="Vazquez Alvarado, Belma J" userId="S::bjvazque@cougarnet.uh.edu::4198d2a0-bdb5-4cf8-b2dd-8673cfdee1a6" providerId="AD" clId="Web-{96418088-D323-D9AB-5351-2EFC5095AC53}" dt="2024-11-12T13:15:49.802" v="215" actId="1076"/>
          <ac:picMkLst>
            <pc:docMk/>
            <pc:sldMk cId="0" sldId="272"/>
            <ac:picMk id="10" creationId="{7BB53BF7-1A0A-4C80-FFFA-B8408FBA1090}"/>
          </ac:picMkLst>
        </pc:picChg>
        <pc:picChg chg="add mod">
          <ac:chgData name="Vazquez Alvarado, Belma J" userId="S::bjvazque@cougarnet.uh.edu::4198d2a0-bdb5-4cf8-b2dd-8673cfdee1a6" providerId="AD" clId="Web-{96418088-D323-D9AB-5351-2EFC5095AC53}" dt="2024-11-12T13:16:05.272" v="217" actId="1076"/>
          <ac:picMkLst>
            <pc:docMk/>
            <pc:sldMk cId="0" sldId="272"/>
            <ac:picMk id="12" creationId="{D88FE4A3-DB39-A2C8-08E8-E2E8AFACB35E}"/>
          </ac:picMkLst>
        </pc:picChg>
      </pc:sldChg>
      <pc:sldChg chg="modSp">
        <pc:chgData name="Vazquez Alvarado, Belma J" userId="S::bjvazque@cougarnet.uh.edu::4198d2a0-bdb5-4cf8-b2dd-8673cfdee1a6" providerId="AD" clId="Web-{96418088-D323-D9AB-5351-2EFC5095AC53}" dt="2024-11-12T13:12:33.437" v="182" actId="1076"/>
        <pc:sldMkLst>
          <pc:docMk/>
          <pc:sldMk cId="0" sldId="288"/>
        </pc:sldMkLst>
        <pc:spChg chg="mod">
          <ac:chgData name="Vazquez Alvarado, Belma J" userId="S::bjvazque@cougarnet.uh.edu::4198d2a0-bdb5-4cf8-b2dd-8673cfdee1a6" providerId="AD" clId="Web-{96418088-D323-D9AB-5351-2EFC5095AC53}" dt="2024-11-12T13:12:33.437" v="182" actId="1076"/>
          <ac:spMkLst>
            <pc:docMk/>
            <pc:sldMk cId="0" sldId="288"/>
            <ac:spMk id="16" creationId="{7CECB5E3-37EF-BCCC-D75C-491289CFFD18}"/>
          </ac:spMkLst>
        </pc:spChg>
      </pc:sldChg>
      <pc:sldChg chg="addSp delSp modSp">
        <pc:chgData name="Vazquez Alvarado, Belma J" userId="S::bjvazque@cougarnet.uh.edu::4198d2a0-bdb5-4cf8-b2dd-8673cfdee1a6" providerId="AD" clId="Web-{96418088-D323-D9AB-5351-2EFC5095AC53}" dt="2024-11-12T13:12:26.765" v="181" actId="1076"/>
        <pc:sldMkLst>
          <pc:docMk/>
          <pc:sldMk cId="0" sldId="289"/>
        </pc:sldMkLst>
        <pc:spChg chg="mod">
          <ac:chgData name="Vazquez Alvarado, Belma J" userId="S::bjvazque@cougarnet.uh.edu::4198d2a0-bdb5-4cf8-b2dd-8673cfdee1a6" providerId="AD" clId="Web-{96418088-D323-D9AB-5351-2EFC5095AC53}" dt="2024-11-12T13:11:41.248" v="175" actId="20577"/>
          <ac:spMkLst>
            <pc:docMk/>
            <pc:sldMk cId="0" sldId="289"/>
            <ac:spMk id="2" creationId="{00000000-0000-0000-0000-000000000000}"/>
          </ac:spMkLst>
        </pc:spChg>
        <pc:spChg chg="add mod">
          <ac:chgData name="Vazquez Alvarado, Belma J" userId="S::bjvazque@cougarnet.uh.edu::4198d2a0-bdb5-4cf8-b2dd-8673cfdee1a6" providerId="AD" clId="Web-{96418088-D323-D9AB-5351-2EFC5095AC53}" dt="2024-11-12T13:12:26.765" v="181" actId="1076"/>
          <ac:spMkLst>
            <pc:docMk/>
            <pc:sldMk cId="0" sldId="289"/>
            <ac:spMk id="4" creationId="{73AA775C-7DEA-6876-6878-BE9127D7F7F8}"/>
          </ac:spMkLst>
        </pc:spChg>
        <pc:spChg chg="add del mod">
          <ac:chgData name="Vazquez Alvarado, Belma J" userId="S::bjvazque@cougarnet.uh.edu::4198d2a0-bdb5-4cf8-b2dd-8673cfdee1a6" providerId="AD" clId="Web-{96418088-D323-D9AB-5351-2EFC5095AC53}" dt="2024-11-12T13:11:24.591" v="171"/>
          <ac:spMkLst>
            <pc:docMk/>
            <pc:sldMk cId="0" sldId="289"/>
            <ac:spMk id="5" creationId="{AB331D3D-E915-7CFF-6A5C-F7B89A751337}"/>
          </ac:spMkLst>
        </pc:spChg>
        <pc:picChg chg="add mod ord">
          <ac:chgData name="Vazquez Alvarado, Belma J" userId="S::bjvazque@cougarnet.uh.edu::4198d2a0-bdb5-4cf8-b2dd-8673cfdee1a6" providerId="AD" clId="Web-{96418088-D323-D9AB-5351-2EFC5095AC53}" dt="2024-11-12T13:11:20.622" v="170"/>
          <ac:picMkLst>
            <pc:docMk/>
            <pc:sldMk cId="0" sldId="289"/>
            <ac:picMk id="6" creationId="{C22C1B5E-7BCC-7808-BA6C-4E070C383C59}"/>
          </ac:picMkLst>
        </pc:picChg>
      </pc:sldChg>
      <pc:sldMasterChg chg="mod modSldLayout">
        <pc:chgData name="Vazquez Alvarado, Belma J" userId="S::bjvazque@cougarnet.uh.edu::4198d2a0-bdb5-4cf8-b2dd-8673cfdee1a6" providerId="AD" clId="Web-{96418088-D323-D9AB-5351-2EFC5095AC53}" dt="2024-11-12T13:12:45.875" v="192"/>
        <pc:sldMasterMkLst>
          <pc:docMk/>
          <pc:sldMasterMk cId="3300856767" sldId="2147483776"/>
        </pc:sldMasterMkLst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2987511953" sldId="2147483777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382723972" sldId="2147483778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2492601927" sldId="2147483779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3126344056" sldId="2147483780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4257887674" sldId="2147483781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422998431" sldId="2147483782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663521087" sldId="2147483783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206952271" sldId="2147483784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2635447114" sldId="2147483785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366766364" sldId="2147483786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3548595406" sldId="2147483787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125096533" sldId="2147483788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589593668" sldId="2147483789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452511436" sldId="2147483790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3611470273" sldId="2147483791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454051117" sldId="2147483792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455736822" sldId="2147483793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4287739532" sldId="2147483794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373705226" sldId="2147483795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3229289030" sldId="2147483796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558090805" sldId="2147483797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2325638442" sldId="2147483798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810867824" sldId="2147483799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445023220" sldId="2147483800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2493317621" sldId="2147483801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384810274" sldId="2147483802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2940524815" sldId="2147483803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603186682" sldId="2147483804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798919650" sldId="2147483805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841671665" sldId="2147483806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748418701" sldId="2147483807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2268344178" sldId="2147483808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3105587766" sldId="2147483809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185116491" sldId="2147483810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314654960" sldId="2147483811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344398137" sldId="2147483812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96931798" sldId="2147483813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350880960" sldId="2147483814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595146859" sldId="2147483815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371007556" sldId="2147483816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1553081141" sldId="2147483817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420359061" sldId="2147483818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2842055716" sldId="2147483819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62943311" sldId="2147483820"/>
          </pc:sldLayoutMkLst>
        </pc:sldLayoutChg>
        <pc:sldLayoutChg chg="mod">
          <pc:chgData name="Vazquez Alvarado, Belma J" userId="S::bjvazque@cougarnet.uh.edu::4198d2a0-bdb5-4cf8-b2dd-8673cfdee1a6" providerId="AD" clId="Web-{96418088-D323-D9AB-5351-2EFC5095AC53}" dt="2024-11-12T13:12:45.875" v="192"/>
          <pc:sldLayoutMkLst>
            <pc:docMk/>
            <pc:sldMasterMk cId="3300856767" sldId="2147483776"/>
            <pc:sldLayoutMk cId="2839301481" sldId="2147483821"/>
          </pc:sldLayoutMkLst>
        </pc:sldLayoutChg>
      </pc:sldMasterChg>
    </pc:docChg>
  </pc:docChgLst>
  <pc:docChgLst>
    <pc:chgData name="Sultan, Meerub F" userId="S::mfsultan@cougarnet.uh.edu::b21afabc-3163-487a-bbcf-092130f4297e" providerId="AD" clId="Web-{9BD1063B-F6A0-ED7D-C985-C250FBC428D4}"/>
    <pc:docChg chg="mod modSld modMainMaster">
      <pc:chgData name="Sultan, Meerub F" userId="S::mfsultan@cougarnet.uh.edu::b21afabc-3163-487a-bbcf-092130f4297e" providerId="AD" clId="Web-{9BD1063B-F6A0-ED7D-C985-C250FBC428D4}" dt="2024-11-12T16:46:48.775" v="105" actId="1076"/>
      <pc:docMkLst>
        <pc:docMk/>
      </pc:docMkLst>
      <pc:sldChg chg="addSp delSp modSp">
        <pc:chgData name="Sultan, Meerub F" userId="S::mfsultan@cougarnet.uh.edu::b21afabc-3163-487a-bbcf-092130f4297e" providerId="AD" clId="Web-{9BD1063B-F6A0-ED7D-C985-C250FBC428D4}" dt="2024-11-12T16:46:48.775" v="105" actId="1076"/>
        <pc:sldMkLst>
          <pc:docMk/>
          <pc:sldMk cId="0" sldId="256"/>
        </pc:sldMkLst>
        <pc:picChg chg="del">
          <ac:chgData name="Sultan, Meerub F" userId="S::mfsultan@cougarnet.uh.edu::b21afabc-3163-487a-bbcf-092130f4297e" providerId="AD" clId="Web-{9BD1063B-F6A0-ED7D-C985-C250FBC428D4}" dt="2024-11-12T16:45:12.662" v="99"/>
          <ac:picMkLst>
            <pc:docMk/>
            <pc:sldMk cId="0" sldId="256"/>
            <ac:picMk id="4" creationId="{812D22F2-2CE0-2F6A-0283-31E65B661DDB}"/>
          </ac:picMkLst>
        </pc:picChg>
        <pc:picChg chg="add mod">
          <ac:chgData name="Sultan, Meerub F" userId="S::mfsultan@cougarnet.uh.edu::b21afabc-3163-487a-bbcf-092130f4297e" providerId="AD" clId="Web-{9BD1063B-F6A0-ED7D-C985-C250FBC428D4}" dt="2024-11-12T16:44:49.443" v="98" actId="1076"/>
          <ac:picMkLst>
            <pc:docMk/>
            <pc:sldMk cId="0" sldId="256"/>
            <ac:picMk id="6" creationId="{D8DB35B2-2A82-CD02-C528-B8D7D0095A98}"/>
          </ac:picMkLst>
        </pc:picChg>
        <pc:picChg chg="add mod">
          <ac:chgData name="Sultan, Meerub F" userId="S::mfsultan@cougarnet.uh.edu::b21afabc-3163-487a-bbcf-092130f4297e" providerId="AD" clId="Web-{9BD1063B-F6A0-ED7D-C985-C250FBC428D4}" dt="2024-11-12T16:46:48.775" v="105" actId="1076"/>
          <ac:picMkLst>
            <pc:docMk/>
            <pc:sldMk cId="0" sldId="256"/>
            <ac:picMk id="7" creationId="{CCAEA464-CDF0-2D73-3F01-4077A9868074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2:57.984" v="27" actId="1076"/>
        <pc:sldMkLst>
          <pc:docMk/>
          <pc:sldMk cId="0" sldId="257"/>
        </pc:sldMkLst>
        <pc:picChg chg="add mod">
          <ac:chgData name="Sultan, Meerub F" userId="S::mfsultan@cougarnet.uh.edu::b21afabc-3163-487a-bbcf-092130f4297e" providerId="AD" clId="Web-{9BD1063B-F6A0-ED7D-C985-C250FBC428D4}" dt="2024-11-12T16:32:57.984" v="27" actId="1076"/>
          <ac:picMkLst>
            <pc:docMk/>
            <pc:sldMk cId="0" sldId="257"/>
            <ac:picMk id="28" creationId="{82911E6E-D220-11FC-1371-C7DDD1F89212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3:51.345" v="30" actId="1076"/>
        <pc:sldMkLst>
          <pc:docMk/>
          <pc:sldMk cId="0" sldId="258"/>
        </pc:sldMkLst>
        <pc:picChg chg="add mod">
          <ac:chgData name="Sultan, Meerub F" userId="S::mfsultan@cougarnet.uh.edu::b21afabc-3163-487a-bbcf-092130f4297e" providerId="AD" clId="Web-{9BD1063B-F6A0-ED7D-C985-C250FBC428D4}" dt="2024-11-12T16:33:51.345" v="30" actId="1076"/>
          <ac:picMkLst>
            <pc:docMk/>
            <pc:sldMk cId="0" sldId="258"/>
            <ac:picMk id="35" creationId="{9AE96E57-532D-1F48-36BE-B8CA01B27D5C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4:01.283" v="32" actId="1076"/>
        <pc:sldMkLst>
          <pc:docMk/>
          <pc:sldMk cId="0" sldId="259"/>
        </pc:sldMkLst>
        <pc:spChg chg="mod">
          <ac:chgData name="Sultan, Meerub F" userId="S::mfsultan@cougarnet.uh.edu::b21afabc-3163-487a-bbcf-092130f4297e" providerId="AD" clId="Web-{9BD1063B-F6A0-ED7D-C985-C250FBC428D4}" dt="2024-11-12T14:56:23.525" v="0" actId="20577"/>
          <ac:spMkLst>
            <pc:docMk/>
            <pc:sldMk cId="0" sldId="259"/>
            <ac:spMk id="2" creationId="{00000000-0000-0000-0000-000000000000}"/>
          </ac:spMkLst>
        </pc:spChg>
        <pc:picChg chg="add mod">
          <ac:chgData name="Sultan, Meerub F" userId="S::mfsultan@cougarnet.uh.edu::b21afabc-3163-487a-bbcf-092130f4297e" providerId="AD" clId="Web-{9BD1063B-F6A0-ED7D-C985-C250FBC428D4}" dt="2024-11-12T16:34:01.283" v="32" actId="1076"/>
          <ac:picMkLst>
            <pc:docMk/>
            <pc:sldMk cId="0" sldId="259"/>
            <ac:picMk id="5" creationId="{C3221477-FF28-1266-4C40-EE3E5FD84958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4:11.518" v="34" actId="1076"/>
        <pc:sldMkLst>
          <pc:docMk/>
          <pc:sldMk cId="0" sldId="260"/>
        </pc:sldMkLst>
        <pc:picChg chg="add mod">
          <ac:chgData name="Sultan, Meerub F" userId="S::mfsultan@cougarnet.uh.edu::b21afabc-3163-487a-bbcf-092130f4297e" providerId="AD" clId="Web-{9BD1063B-F6A0-ED7D-C985-C250FBC428D4}" dt="2024-11-12T16:34:11.518" v="34" actId="1076"/>
          <ac:picMkLst>
            <pc:docMk/>
            <pc:sldMk cId="0" sldId="260"/>
            <ac:picMk id="18" creationId="{878525B5-E4F6-7534-F113-54E198B7FA61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4:25.143" v="36" actId="1076"/>
        <pc:sldMkLst>
          <pc:docMk/>
          <pc:sldMk cId="0" sldId="261"/>
        </pc:sldMkLst>
        <pc:picChg chg="add mod">
          <ac:chgData name="Sultan, Meerub F" userId="S::mfsultan@cougarnet.uh.edu::b21afabc-3163-487a-bbcf-092130f4297e" providerId="AD" clId="Web-{9BD1063B-F6A0-ED7D-C985-C250FBC428D4}" dt="2024-11-12T16:34:25.143" v="36" actId="1076"/>
          <ac:picMkLst>
            <pc:docMk/>
            <pc:sldMk cId="0" sldId="261"/>
            <ac:picMk id="26" creationId="{B8B5FF2F-C882-2C8F-447D-536C97741ADB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4:48.190" v="41" actId="1076"/>
        <pc:sldMkLst>
          <pc:docMk/>
          <pc:sldMk cId="0" sldId="262"/>
        </pc:sldMkLst>
        <pc:picChg chg="add mod">
          <ac:chgData name="Sultan, Meerub F" userId="S::mfsultan@cougarnet.uh.edu::b21afabc-3163-487a-bbcf-092130f4297e" providerId="AD" clId="Web-{9BD1063B-F6A0-ED7D-C985-C250FBC428D4}" dt="2024-11-12T16:34:48.190" v="41" actId="1076"/>
          <ac:picMkLst>
            <pc:docMk/>
            <pc:sldMk cId="0" sldId="262"/>
            <ac:picMk id="20" creationId="{34C3BDBB-140F-5AAD-D35E-DFD09ED805C9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4:42.112" v="40" actId="1076"/>
        <pc:sldMkLst>
          <pc:docMk/>
          <pc:sldMk cId="0" sldId="263"/>
        </pc:sldMkLst>
        <pc:spChg chg="mod">
          <ac:chgData name="Sultan, Meerub F" userId="S::mfsultan@cougarnet.uh.edu::b21afabc-3163-487a-bbcf-092130f4297e" providerId="AD" clId="Web-{9BD1063B-F6A0-ED7D-C985-C250FBC428D4}" dt="2024-11-12T14:57:18.573" v="1" actId="20577"/>
          <ac:spMkLst>
            <pc:docMk/>
            <pc:sldMk cId="0" sldId="263"/>
            <ac:spMk id="10" creationId="{00000000-0000-0000-0000-000000000000}"/>
          </ac:spMkLst>
        </pc:spChg>
        <pc:picChg chg="add mod">
          <ac:chgData name="Sultan, Meerub F" userId="S::mfsultan@cougarnet.uh.edu::b21afabc-3163-487a-bbcf-092130f4297e" providerId="AD" clId="Web-{9BD1063B-F6A0-ED7D-C985-C250FBC428D4}" dt="2024-11-12T16:34:42.112" v="40" actId="1076"/>
          <ac:picMkLst>
            <pc:docMk/>
            <pc:sldMk cId="0" sldId="263"/>
            <ac:picMk id="20" creationId="{D6B35441-33E0-19BC-D96A-E45D810903DA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4:58.691" v="43" actId="1076"/>
        <pc:sldMkLst>
          <pc:docMk/>
          <pc:sldMk cId="0" sldId="264"/>
        </pc:sldMkLst>
        <pc:picChg chg="add mod">
          <ac:chgData name="Sultan, Meerub F" userId="S::mfsultan@cougarnet.uh.edu::b21afabc-3163-487a-bbcf-092130f4297e" providerId="AD" clId="Web-{9BD1063B-F6A0-ED7D-C985-C250FBC428D4}" dt="2024-11-12T16:34:58.691" v="43" actId="1076"/>
          <ac:picMkLst>
            <pc:docMk/>
            <pc:sldMk cId="0" sldId="264"/>
            <ac:picMk id="17" creationId="{59439A22-5838-1B44-9DFA-BDA196766B74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5:05.754" v="45" actId="1076"/>
        <pc:sldMkLst>
          <pc:docMk/>
          <pc:sldMk cId="0" sldId="265"/>
        </pc:sldMkLst>
        <pc:spChg chg="mod">
          <ac:chgData name="Sultan, Meerub F" userId="S::mfsultan@cougarnet.uh.edu::b21afabc-3163-487a-bbcf-092130f4297e" providerId="AD" clId="Web-{9BD1063B-F6A0-ED7D-C985-C250FBC428D4}" dt="2024-11-12T14:57:54.168" v="14" actId="20577"/>
          <ac:spMkLst>
            <pc:docMk/>
            <pc:sldMk cId="0" sldId="265"/>
            <ac:spMk id="13" creationId="{00000000-0000-0000-0000-000000000000}"/>
          </ac:spMkLst>
        </pc:spChg>
        <pc:picChg chg="add mod">
          <ac:chgData name="Sultan, Meerub F" userId="S::mfsultan@cougarnet.uh.edu::b21afabc-3163-487a-bbcf-092130f4297e" providerId="AD" clId="Web-{9BD1063B-F6A0-ED7D-C985-C250FBC428D4}" dt="2024-11-12T16:35:05.754" v="45" actId="1076"/>
          <ac:picMkLst>
            <pc:docMk/>
            <pc:sldMk cId="0" sldId="265"/>
            <ac:picMk id="16" creationId="{AD1AFEBD-9FC2-313A-C9F0-793CC474E3F9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6:28.772" v="63" actId="20577"/>
        <pc:sldMkLst>
          <pc:docMk/>
          <pc:sldMk cId="0" sldId="266"/>
        </pc:sldMkLst>
        <pc:spChg chg="mod">
          <ac:chgData name="Sultan, Meerub F" userId="S::mfsultan@cougarnet.uh.edu::b21afabc-3163-487a-bbcf-092130f4297e" providerId="AD" clId="Web-{9BD1063B-F6A0-ED7D-C985-C250FBC428D4}" dt="2024-11-12T16:36:28.772" v="63" actId="20577"/>
          <ac:spMkLst>
            <pc:docMk/>
            <pc:sldMk cId="0" sldId="266"/>
            <ac:spMk id="2" creationId="{00000000-0000-0000-0000-000000000000}"/>
          </ac:spMkLst>
        </pc:spChg>
        <pc:picChg chg="add mod">
          <ac:chgData name="Sultan, Meerub F" userId="S::mfsultan@cougarnet.uh.edu::b21afabc-3163-487a-bbcf-092130f4297e" providerId="AD" clId="Web-{9BD1063B-F6A0-ED7D-C985-C250FBC428D4}" dt="2024-11-12T16:35:13.176" v="47" actId="1076"/>
          <ac:picMkLst>
            <pc:docMk/>
            <pc:sldMk cId="0" sldId="266"/>
            <ac:picMk id="7" creationId="{B4A9555B-C3CE-1DED-FD9D-601DAE451BAA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5:28.176" v="49" actId="1076"/>
        <pc:sldMkLst>
          <pc:docMk/>
          <pc:sldMk cId="0" sldId="267"/>
        </pc:sldMkLst>
        <pc:picChg chg="add mod">
          <ac:chgData name="Sultan, Meerub F" userId="S::mfsultan@cougarnet.uh.edu::b21afabc-3163-487a-bbcf-092130f4297e" providerId="AD" clId="Web-{9BD1063B-F6A0-ED7D-C985-C250FBC428D4}" dt="2024-11-12T16:35:28.176" v="49" actId="1076"/>
          <ac:picMkLst>
            <pc:docMk/>
            <pc:sldMk cId="0" sldId="267"/>
            <ac:picMk id="22" creationId="{C1EE933A-1B47-68E6-58EB-7438D2E23348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5:36.051" v="51" actId="1076"/>
        <pc:sldMkLst>
          <pc:docMk/>
          <pc:sldMk cId="0" sldId="268"/>
        </pc:sldMkLst>
        <pc:picChg chg="add mod">
          <ac:chgData name="Sultan, Meerub F" userId="S::mfsultan@cougarnet.uh.edu::b21afabc-3163-487a-bbcf-092130f4297e" providerId="AD" clId="Web-{9BD1063B-F6A0-ED7D-C985-C250FBC428D4}" dt="2024-11-12T16:35:36.051" v="51" actId="1076"/>
          <ac:picMkLst>
            <pc:docMk/>
            <pc:sldMk cId="0" sldId="268"/>
            <ac:picMk id="21" creationId="{FBBD0E6F-F3A9-01FB-6F7E-014FFEF3C387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5:42.161" v="53" actId="1076"/>
        <pc:sldMkLst>
          <pc:docMk/>
          <pc:sldMk cId="0" sldId="269"/>
        </pc:sldMkLst>
        <pc:picChg chg="add mod">
          <ac:chgData name="Sultan, Meerub F" userId="S::mfsultan@cougarnet.uh.edu::b21afabc-3163-487a-bbcf-092130f4297e" providerId="AD" clId="Web-{9BD1063B-F6A0-ED7D-C985-C250FBC428D4}" dt="2024-11-12T16:35:42.161" v="53" actId="1076"/>
          <ac:picMkLst>
            <pc:docMk/>
            <pc:sldMk cId="0" sldId="269"/>
            <ac:picMk id="26" creationId="{56447992-4E28-0150-C4D3-8DC420CC49A9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5:50.817" v="55" actId="1076"/>
        <pc:sldMkLst>
          <pc:docMk/>
          <pc:sldMk cId="0" sldId="270"/>
        </pc:sldMkLst>
        <pc:picChg chg="add mod">
          <ac:chgData name="Sultan, Meerub F" userId="S::mfsultan@cougarnet.uh.edu::b21afabc-3163-487a-bbcf-092130f4297e" providerId="AD" clId="Web-{9BD1063B-F6A0-ED7D-C985-C250FBC428D4}" dt="2024-11-12T16:35:50.817" v="55" actId="1076"/>
          <ac:picMkLst>
            <pc:docMk/>
            <pc:sldMk cId="0" sldId="270"/>
            <ac:picMk id="14" creationId="{A0F5731F-F0DB-6175-9D2B-A46D613A95CF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5:58.052" v="57" actId="1076"/>
        <pc:sldMkLst>
          <pc:docMk/>
          <pc:sldMk cId="0" sldId="271"/>
        </pc:sldMkLst>
        <pc:picChg chg="add mod">
          <ac:chgData name="Sultan, Meerub F" userId="S::mfsultan@cougarnet.uh.edu::b21afabc-3163-487a-bbcf-092130f4297e" providerId="AD" clId="Web-{9BD1063B-F6A0-ED7D-C985-C250FBC428D4}" dt="2024-11-12T16:35:58.052" v="57" actId="1076"/>
          <ac:picMkLst>
            <pc:docMk/>
            <pc:sldMk cId="0" sldId="271"/>
            <ac:picMk id="16" creationId="{3F43880A-6522-B933-3B33-05D59787D7F1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6:22.287" v="62" actId="20577"/>
        <pc:sldMkLst>
          <pc:docMk/>
          <pc:sldMk cId="0" sldId="272"/>
        </pc:sldMkLst>
        <pc:spChg chg="mod">
          <ac:chgData name="Sultan, Meerub F" userId="S::mfsultan@cougarnet.uh.edu::b21afabc-3163-487a-bbcf-092130f4297e" providerId="AD" clId="Web-{9BD1063B-F6A0-ED7D-C985-C250FBC428D4}" dt="2024-11-12T16:36:22.287" v="62" actId="20577"/>
          <ac:spMkLst>
            <pc:docMk/>
            <pc:sldMk cId="0" sldId="272"/>
            <ac:spMk id="2" creationId="{00000000-0000-0000-0000-000000000000}"/>
          </ac:spMkLst>
        </pc:spChg>
        <pc:picChg chg="add mod">
          <ac:chgData name="Sultan, Meerub F" userId="S::mfsultan@cougarnet.uh.edu::b21afabc-3163-487a-bbcf-092130f4297e" providerId="AD" clId="Web-{9BD1063B-F6A0-ED7D-C985-C250FBC428D4}" dt="2024-11-12T16:36:05.927" v="59" actId="1076"/>
          <ac:picMkLst>
            <pc:docMk/>
            <pc:sldMk cId="0" sldId="272"/>
            <ac:picMk id="4" creationId="{B0746CD8-E9AD-4E4D-C5CB-5706477C2771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6:37.600" v="65" actId="1076"/>
        <pc:sldMkLst>
          <pc:docMk/>
          <pc:sldMk cId="0" sldId="273"/>
        </pc:sldMkLst>
        <pc:picChg chg="add mod">
          <ac:chgData name="Sultan, Meerub F" userId="S::mfsultan@cougarnet.uh.edu::b21afabc-3163-487a-bbcf-092130f4297e" providerId="AD" clId="Web-{9BD1063B-F6A0-ED7D-C985-C250FBC428D4}" dt="2024-11-12T16:36:37.600" v="65" actId="1076"/>
          <ac:picMkLst>
            <pc:docMk/>
            <pc:sldMk cId="0" sldId="273"/>
            <ac:picMk id="22" creationId="{C92D456A-C543-6AA6-672E-88077CC76A69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6:54.507" v="67" actId="1076"/>
        <pc:sldMkLst>
          <pc:docMk/>
          <pc:sldMk cId="0" sldId="274"/>
        </pc:sldMkLst>
        <pc:picChg chg="add mod">
          <ac:chgData name="Sultan, Meerub F" userId="S::mfsultan@cougarnet.uh.edu::b21afabc-3163-487a-bbcf-092130f4297e" providerId="AD" clId="Web-{9BD1063B-F6A0-ED7D-C985-C250FBC428D4}" dt="2024-11-12T16:36:54.507" v="67" actId="1076"/>
          <ac:picMkLst>
            <pc:docMk/>
            <pc:sldMk cId="0" sldId="274"/>
            <ac:picMk id="7" creationId="{F968F79C-7B0A-C3E4-9F96-F7FA4CEDF5FD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7:00.741" v="69" actId="1076"/>
        <pc:sldMkLst>
          <pc:docMk/>
          <pc:sldMk cId="0" sldId="275"/>
        </pc:sldMkLst>
        <pc:picChg chg="add mod">
          <ac:chgData name="Sultan, Meerub F" userId="S::mfsultan@cougarnet.uh.edu::b21afabc-3163-487a-bbcf-092130f4297e" providerId="AD" clId="Web-{9BD1063B-F6A0-ED7D-C985-C250FBC428D4}" dt="2024-11-12T16:37:00.741" v="69" actId="1076"/>
          <ac:picMkLst>
            <pc:docMk/>
            <pc:sldMk cId="0" sldId="275"/>
            <ac:picMk id="6" creationId="{5BD9A802-3CBD-8EC0-5811-954FD9D73A7C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7:08.242" v="71" actId="1076"/>
        <pc:sldMkLst>
          <pc:docMk/>
          <pc:sldMk cId="0" sldId="276"/>
        </pc:sldMkLst>
        <pc:picChg chg="add mod">
          <ac:chgData name="Sultan, Meerub F" userId="S::mfsultan@cougarnet.uh.edu::b21afabc-3163-487a-bbcf-092130f4297e" providerId="AD" clId="Web-{9BD1063B-F6A0-ED7D-C985-C250FBC428D4}" dt="2024-11-12T16:37:08.242" v="71" actId="1076"/>
          <ac:picMkLst>
            <pc:docMk/>
            <pc:sldMk cId="0" sldId="276"/>
            <ac:picMk id="6" creationId="{65A6252D-F9E1-9C78-F9BB-49AAD07090C2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7:18.054" v="73" actId="1076"/>
        <pc:sldMkLst>
          <pc:docMk/>
          <pc:sldMk cId="0" sldId="277"/>
        </pc:sldMkLst>
        <pc:picChg chg="add mod">
          <ac:chgData name="Sultan, Meerub F" userId="S::mfsultan@cougarnet.uh.edu::b21afabc-3163-487a-bbcf-092130f4297e" providerId="AD" clId="Web-{9BD1063B-F6A0-ED7D-C985-C250FBC428D4}" dt="2024-11-12T16:37:18.054" v="73" actId="1076"/>
          <ac:picMkLst>
            <pc:docMk/>
            <pc:sldMk cId="0" sldId="277"/>
            <ac:picMk id="6" creationId="{514CF3C9-C4C8-CE84-4BFD-9B5548237E16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8:12.869" v="75" actId="1076"/>
        <pc:sldMkLst>
          <pc:docMk/>
          <pc:sldMk cId="0" sldId="278"/>
        </pc:sldMkLst>
        <pc:picChg chg="add mod">
          <ac:chgData name="Sultan, Meerub F" userId="S::mfsultan@cougarnet.uh.edu::b21afabc-3163-487a-bbcf-092130f4297e" providerId="AD" clId="Web-{9BD1063B-F6A0-ED7D-C985-C250FBC428D4}" dt="2024-11-12T16:38:12.869" v="75" actId="1076"/>
          <ac:picMkLst>
            <pc:docMk/>
            <pc:sldMk cId="0" sldId="278"/>
            <ac:picMk id="6" creationId="{8D19757E-320D-3116-EAF0-C899B185065F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8:20.884" v="77" actId="1076"/>
        <pc:sldMkLst>
          <pc:docMk/>
          <pc:sldMk cId="0" sldId="279"/>
        </pc:sldMkLst>
        <pc:picChg chg="add mod">
          <ac:chgData name="Sultan, Meerub F" userId="S::mfsultan@cougarnet.uh.edu::b21afabc-3163-487a-bbcf-092130f4297e" providerId="AD" clId="Web-{9BD1063B-F6A0-ED7D-C985-C250FBC428D4}" dt="2024-11-12T16:38:20.884" v="77" actId="1076"/>
          <ac:picMkLst>
            <pc:docMk/>
            <pc:sldMk cId="0" sldId="279"/>
            <ac:picMk id="6" creationId="{E85566ED-B3AA-2059-0EF0-7A739E02C05A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8:31.135" v="79" actId="1076"/>
        <pc:sldMkLst>
          <pc:docMk/>
          <pc:sldMk cId="0" sldId="280"/>
        </pc:sldMkLst>
        <pc:picChg chg="add mod">
          <ac:chgData name="Sultan, Meerub F" userId="S::mfsultan@cougarnet.uh.edu::b21afabc-3163-487a-bbcf-092130f4297e" providerId="AD" clId="Web-{9BD1063B-F6A0-ED7D-C985-C250FBC428D4}" dt="2024-11-12T16:38:31.135" v="79" actId="1076"/>
          <ac:picMkLst>
            <pc:docMk/>
            <pc:sldMk cId="0" sldId="280"/>
            <ac:picMk id="6" creationId="{F8890A03-EF24-8BCF-87BD-FA6B76FDBBFB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8:37.088" v="81" actId="1076"/>
        <pc:sldMkLst>
          <pc:docMk/>
          <pc:sldMk cId="0" sldId="281"/>
        </pc:sldMkLst>
        <pc:picChg chg="add mod">
          <ac:chgData name="Sultan, Meerub F" userId="S::mfsultan@cougarnet.uh.edu::b21afabc-3163-487a-bbcf-092130f4297e" providerId="AD" clId="Web-{9BD1063B-F6A0-ED7D-C985-C250FBC428D4}" dt="2024-11-12T16:38:37.088" v="81" actId="1076"/>
          <ac:picMkLst>
            <pc:docMk/>
            <pc:sldMk cId="0" sldId="281"/>
            <ac:picMk id="6" creationId="{B2F3EDFE-6FF0-D019-6E8B-167871BE89CC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9:09.011" v="83" actId="1076"/>
        <pc:sldMkLst>
          <pc:docMk/>
          <pc:sldMk cId="0" sldId="282"/>
        </pc:sldMkLst>
        <pc:picChg chg="add mod">
          <ac:chgData name="Sultan, Meerub F" userId="S::mfsultan@cougarnet.uh.edu::b21afabc-3163-487a-bbcf-092130f4297e" providerId="AD" clId="Web-{9BD1063B-F6A0-ED7D-C985-C250FBC428D4}" dt="2024-11-12T16:39:09.011" v="83" actId="1076"/>
          <ac:picMkLst>
            <pc:docMk/>
            <pc:sldMk cId="0" sldId="282"/>
            <ac:picMk id="6" creationId="{E9EA3400-4FB1-0CA4-48F7-086427CC5694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9:13.808" v="85" actId="1076"/>
        <pc:sldMkLst>
          <pc:docMk/>
          <pc:sldMk cId="0" sldId="283"/>
        </pc:sldMkLst>
        <pc:picChg chg="add mod">
          <ac:chgData name="Sultan, Meerub F" userId="S::mfsultan@cougarnet.uh.edu::b21afabc-3163-487a-bbcf-092130f4297e" providerId="AD" clId="Web-{9BD1063B-F6A0-ED7D-C985-C250FBC428D4}" dt="2024-11-12T16:39:13.808" v="85" actId="1076"/>
          <ac:picMkLst>
            <pc:docMk/>
            <pc:sldMk cId="0" sldId="283"/>
            <ac:picMk id="6" creationId="{4E5518E8-F0CC-8AEA-3B2A-35323CF94C6E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9:18.667" v="87" actId="1076"/>
        <pc:sldMkLst>
          <pc:docMk/>
          <pc:sldMk cId="0" sldId="284"/>
        </pc:sldMkLst>
        <pc:picChg chg="add mod">
          <ac:chgData name="Sultan, Meerub F" userId="S::mfsultan@cougarnet.uh.edu::b21afabc-3163-487a-bbcf-092130f4297e" providerId="AD" clId="Web-{9BD1063B-F6A0-ED7D-C985-C250FBC428D4}" dt="2024-11-12T16:39:18.667" v="87" actId="1076"/>
          <ac:picMkLst>
            <pc:docMk/>
            <pc:sldMk cId="0" sldId="284"/>
            <ac:picMk id="6" creationId="{77D292FE-7BBB-8E65-7E02-A22E40DF854C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9:24.871" v="89" actId="1076"/>
        <pc:sldMkLst>
          <pc:docMk/>
          <pc:sldMk cId="0" sldId="285"/>
        </pc:sldMkLst>
        <pc:picChg chg="add mod">
          <ac:chgData name="Sultan, Meerub F" userId="S::mfsultan@cougarnet.uh.edu::b21afabc-3163-487a-bbcf-092130f4297e" providerId="AD" clId="Web-{9BD1063B-F6A0-ED7D-C985-C250FBC428D4}" dt="2024-11-12T16:39:24.871" v="89" actId="1076"/>
          <ac:picMkLst>
            <pc:docMk/>
            <pc:sldMk cId="0" sldId="285"/>
            <ac:picMk id="17" creationId="{348C10E4-92E1-9C1E-BC40-F087F1090587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9:31.122" v="91" actId="1076"/>
        <pc:sldMkLst>
          <pc:docMk/>
          <pc:sldMk cId="0" sldId="286"/>
        </pc:sldMkLst>
        <pc:picChg chg="add mod">
          <ac:chgData name="Sultan, Meerub F" userId="S::mfsultan@cougarnet.uh.edu::b21afabc-3163-487a-bbcf-092130f4297e" providerId="AD" clId="Web-{9BD1063B-F6A0-ED7D-C985-C250FBC428D4}" dt="2024-11-12T16:39:31.122" v="91" actId="1076"/>
          <ac:picMkLst>
            <pc:docMk/>
            <pc:sldMk cId="0" sldId="286"/>
            <ac:picMk id="18" creationId="{9E1D600A-0502-5637-D0C1-C13A25B3C1DA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9:40.246" v="94" actId="1076"/>
        <pc:sldMkLst>
          <pc:docMk/>
          <pc:sldMk cId="0" sldId="287"/>
        </pc:sldMkLst>
        <pc:picChg chg="add mod">
          <ac:chgData name="Sultan, Meerub F" userId="S::mfsultan@cougarnet.uh.edu::b21afabc-3163-487a-bbcf-092130f4297e" providerId="AD" clId="Web-{9BD1063B-F6A0-ED7D-C985-C250FBC428D4}" dt="2024-11-12T16:39:40.246" v="94" actId="1076"/>
          <ac:picMkLst>
            <pc:docMk/>
            <pc:sldMk cId="0" sldId="287"/>
            <ac:picMk id="17" creationId="{F646A217-EE95-9CC8-A0C2-5FEEFAB3D6E0}"/>
          </ac:picMkLst>
        </pc:picChg>
      </pc:sldChg>
      <pc:sldChg chg="addSp modSp">
        <pc:chgData name="Sultan, Meerub F" userId="S::mfsultan@cougarnet.uh.edu::b21afabc-3163-487a-bbcf-092130f4297e" providerId="AD" clId="Web-{9BD1063B-F6A0-ED7D-C985-C250FBC428D4}" dt="2024-11-12T16:39:46.793" v="96" actId="1076"/>
        <pc:sldMkLst>
          <pc:docMk/>
          <pc:sldMk cId="0" sldId="288"/>
        </pc:sldMkLst>
        <pc:picChg chg="add mod">
          <ac:chgData name="Sultan, Meerub F" userId="S::mfsultan@cougarnet.uh.edu::b21afabc-3163-487a-bbcf-092130f4297e" providerId="AD" clId="Web-{9BD1063B-F6A0-ED7D-C985-C250FBC428D4}" dt="2024-11-12T16:39:46.793" v="96" actId="1076"/>
          <ac:picMkLst>
            <pc:docMk/>
            <pc:sldMk cId="0" sldId="288"/>
            <ac:picMk id="17" creationId="{1B1B4890-6039-EE06-D3CE-1CF5959E057D}"/>
          </ac:picMkLst>
        </pc:picChg>
      </pc:sldChg>
      <pc:sldMasterChg chg="mod modSldLayout">
        <pc:chgData name="Sultan, Meerub F" userId="S::mfsultan@cougarnet.uh.edu::b21afabc-3163-487a-bbcf-092130f4297e" providerId="AD" clId="Web-{9BD1063B-F6A0-ED7D-C985-C250FBC428D4}" dt="2024-11-12T15:00:21.641" v="22"/>
        <pc:sldMasterMkLst>
          <pc:docMk/>
          <pc:sldMasterMk cId="3300856767" sldId="2147483776"/>
        </pc:sldMasterMkLst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2987511953" sldId="2147483777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382723972" sldId="2147483778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2492601927" sldId="2147483779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3126344056" sldId="2147483780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4257887674" sldId="2147483781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422998431" sldId="2147483782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663521087" sldId="2147483783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206952271" sldId="2147483784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2635447114" sldId="2147483785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366766364" sldId="2147483786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3548595406" sldId="2147483787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125096533" sldId="2147483788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589593668" sldId="2147483789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452511436" sldId="2147483790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3611470273" sldId="2147483791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454051117" sldId="2147483792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455736822" sldId="2147483793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4287739532" sldId="2147483794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373705226" sldId="2147483795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3229289030" sldId="2147483796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558090805" sldId="2147483797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2325638442" sldId="2147483798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810867824" sldId="2147483799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445023220" sldId="2147483800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2493317621" sldId="2147483801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384810274" sldId="2147483802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2940524815" sldId="2147483803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603186682" sldId="2147483804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798919650" sldId="2147483805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841671665" sldId="2147483806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748418701" sldId="2147483807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2268344178" sldId="2147483808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3105587766" sldId="2147483809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185116491" sldId="2147483810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314654960" sldId="2147483811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344398137" sldId="2147483812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96931798" sldId="2147483813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350880960" sldId="2147483814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595146859" sldId="2147483815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371007556" sldId="2147483816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1553081141" sldId="2147483817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420359061" sldId="2147483818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2842055716" sldId="2147483819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62943311" sldId="2147483820"/>
          </pc:sldLayoutMkLst>
        </pc:sldLayoutChg>
        <pc:sldLayoutChg chg="mod">
          <pc:chgData name="Sultan, Meerub F" userId="S::mfsultan@cougarnet.uh.edu::b21afabc-3163-487a-bbcf-092130f4297e" providerId="AD" clId="Web-{9BD1063B-F6A0-ED7D-C985-C250FBC428D4}" dt="2024-11-12T15:00:21.641" v="22"/>
          <pc:sldLayoutMkLst>
            <pc:docMk/>
            <pc:sldMasterMk cId="3300856767" sldId="2147483776"/>
            <pc:sldLayoutMk cId="2839301481" sldId="2147483821"/>
          </pc:sldLayoutMkLst>
        </pc:sldLayoutChg>
      </pc:sldMasterChg>
    </pc:docChg>
  </pc:docChgLst>
  <pc:docChgLst>
    <pc:chgData name="Vazquez Alvarado, Belma J" userId="S::bjvazque@cougarnet.uh.edu::4198d2a0-bdb5-4cf8-b2dd-8673cfdee1a6" providerId="AD" clId="Web-{8A22C33C-2C6D-468A-E2F2-709566A52167}"/>
    <pc:docChg chg="modSld">
      <pc:chgData name="Vazquez Alvarado, Belma J" userId="S::bjvazque@cougarnet.uh.edu::4198d2a0-bdb5-4cf8-b2dd-8673cfdee1a6" providerId="AD" clId="Web-{8A22C33C-2C6D-468A-E2F2-709566A52167}" dt="2024-11-12T12:45:16.078" v="6" actId="1076"/>
      <pc:docMkLst>
        <pc:docMk/>
      </pc:docMkLst>
      <pc:sldChg chg="addSp modSp mod setBg">
        <pc:chgData name="Vazquez Alvarado, Belma J" userId="S::bjvazque@cougarnet.uh.edu::4198d2a0-bdb5-4cf8-b2dd-8673cfdee1a6" providerId="AD" clId="Web-{8A22C33C-2C6D-468A-E2F2-709566A52167}" dt="2024-11-12T12:42:45.994" v="0"/>
        <pc:sldMkLst>
          <pc:docMk/>
          <pc:sldMk cId="0" sldId="256"/>
        </pc:sldMkLst>
        <pc:spChg chg="add">
          <ac:chgData name="Vazquez Alvarado, Belma J" userId="S::bjvazque@cougarnet.uh.edu::4198d2a0-bdb5-4cf8-b2dd-8673cfdee1a6" providerId="AD" clId="Web-{8A22C33C-2C6D-468A-E2F2-709566A52167}" dt="2024-11-12T12:42:45.994" v="0"/>
          <ac:spMkLst>
            <pc:docMk/>
            <pc:sldMk cId="0" sldId="256"/>
            <ac:spMk id="11" creationId="{7BDAC5B6-20CE-447F-8BA1-F2274AC7AE5B}"/>
          </ac:spMkLst>
        </pc:spChg>
        <pc:spChg chg="add">
          <ac:chgData name="Vazquez Alvarado, Belma J" userId="S::bjvazque@cougarnet.uh.edu::4198d2a0-bdb5-4cf8-b2dd-8673cfdee1a6" providerId="AD" clId="Web-{8A22C33C-2C6D-468A-E2F2-709566A52167}" dt="2024-11-12T12:42:45.994" v="0"/>
          <ac:spMkLst>
            <pc:docMk/>
            <pc:sldMk cId="0" sldId="256"/>
            <ac:spMk id="13" creationId="{D1D22B31-BF8F-446B-9009-8A251FB177CB}"/>
          </ac:spMkLst>
        </pc:spChg>
        <pc:picChg chg="mod">
          <ac:chgData name="Vazquez Alvarado, Belma J" userId="S::bjvazque@cougarnet.uh.edu::4198d2a0-bdb5-4cf8-b2dd-8673cfdee1a6" providerId="AD" clId="Web-{8A22C33C-2C6D-468A-E2F2-709566A52167}" dt="2024-11-12T12:42:45.994" v="0"/>
          <ac:picMkLst>
            <pc:docMk/>
            <pc:sldMk cId="0" sldId="256"/>
            <ac:picMk id="6" creationId="{1D2FDFF5-ED6D-2E4A-2F43-6219901630CE}"/>
          </ac:picMkLst>
        </pc:picChg>
      </pc:sldChg>
      <pc:sldChg chg="addSp modSp mod setBg">
        <pc:chgData name="Vazquez Alvarado, Belma J" userId="S::bjvazque@cougarnet.uh.edu::4198d2a0-bdb5-4cf8-b2dd-8673cfdee1a6" providerId="AD" clId="Web-{8A22C33C-2C6D-468A-E2F2-709566A52167}" dt="2024-11-12T12:45:16.078" v="6" actId="1076"/>
        <pc:sldMkLst>
          <pc:docMk/>
          <pc:sldMk cId="0" sldId="259"/>
        </pc:sldMkLst>
        <pc:spChg chg="mod">
          <ac:chgData name="Vazquez Alvarado, Belma J" userId="S::bjvazque@cougarnet.uh.edu::4198d2a0-bdb5-4cf8-b2dd-8673cfdee1a6" providerId="AD" clId="Web-{8A22C33C-2C6D-468A-E2F2-709566A52167}" dt="2024-11-12T12:44:31.451" v="3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8A22C33C-2C6D-468A-E2F2-709566A52167}" dt="2024-11-12T12:43:34.574" v="1"/>
          <ac:spMkLst>
            <pc:docMk/>
            <pc:sldMk cId="0" sldId="259"/>
            <ac:spMk id="3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8A22C33C-2C6D-468A-E2F2-709566A52167}" dt="2024-11-12T12:45:02.078" v="4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8A22C33C-2C6D-468A-E2F2-709566A52167}" dt="2024-11-12T12:45:11.328" v="5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8A22C33C-2C6D-468A-E2F2-709566A52167}" dt="2024-11-12T12:45:16.078" v="6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Vazquez Alvarado, Belma J" userId="S::bjvazque@cougarnet.uh.edu::4198d2a0-bdb5-4cf8-b2dd-8673cfdee1a6" providerId="AD" clId="Web-{8A22C33C-2C6D-468A-E2F2-709566A52167}" dt="2024-11-12T12:43:34.574" v="1"/>
          <ac:spMkLst>
            <pc:docMk/>
            <pc:sldMk cId="0" sldId="259"/>
            <ac:spMk id="7" creationId="{00000000-0000-0000-0000-000000000000}"/>
          </ac:spMkLst>
        </pc:spChg>
        <pc:spChg chg="add">
          <ac:chgData name="Vazquez Alvarado, Belma J" userId="S::bjvazque@cougarnet.uh.edu::4198d2a0-bdb5-4cf8-b2dd-8673cfdee1a6" providerId="AD" clId="Web-{8A22C33C-2C6D-468A-E2F2-709566A52167}" dt="2024-11-12T12:43:34.574" v="1"/>
          <ac:spMkLst>
            <pc:docMk/>
            <pc:sldMk cId="0" sldId="259"/>
            <ac:spMk id="12" creationId="{3AC75B1D-4749-49A1-8553-FD296DD7CC9F}"/>
          </ac:spMkLst>
        </pc:spChg>
        <pc:spChg chg="add">
          <ac:chgData name="Vazquez Alvarado, Belma J" userId="S::bjvazque@cougarnet.uh.edu::4198d2a0-bdb5-4cf8-b2dd-8673cfdee1a6" providerId="AD" clId="Web-{8A22C33C-2C6D-468A-E2F2-709566A52167}" dt="2024-11-12T12:43:34.574" v="1"/>
          <ac:spMkLst>
            <pc:docMk/>
            <pc:sldMk cId="0" sldId="259"/>
            <ac:spMk id="14" creationId="{9A8ECCF6-3858-46C9-8F9F-C06506CC3F9F}"/>
          </ac:spMkLst>
        </pc:spChg>
      </pc:sldChg>
    </pc:docChg>
  </pc:docChgLst>
  <pc:docChgLst>
    <pc:chgData name="Vazquez Alvarado, Belma J" userId="S::bjvazque@cougarnet.uh.edu::4198d2a0-bdb5-4cf8-b2dd-8673cfdee1a6" providerId="AD" clId="Web-{F8952730-A95E-3BBD-73C8-FC92862F91E5}"/>
    <pc:docChg chg="modSld">
      <pc:chgData name="Vazquez Alvarado, Belma J" userId="S::bjvazque@cougarnet.uh.edu::4198d2a0-bdb5-4cf8-b2dd-8673cfdee1a6" providerId="AD" clId="Web-{F8952730-A95E-3BBD-73C8-FC92862F91E5}" dt="2024-11-12T12:54:27.684" v="10" actId="1076"/>
      <pc:docMkLst>
        <pc:docMk/>
      </pc:docMkLst>
      <pc:sldChg chg="addSp delSp modSp">
        <pc:chgData name="Vazquez Alvarado, Belma J" userId="S::bjvazque@cougarnet.uh.edu::4198d2a0-bdb5-4cf8-b2dd-8673cfdee1a6" providerId="AD" clId="Web-{F8952730-A95E-3BBD-73C8-FC92862F91E5}" dt="2024-11-12T12:54:27.684" v="10" actId="1076"/>
        <pc:sldMkLst>
          <pc:docMk/>
          <pc:sldMk cId="0" sldId="256"/>
        </pc:sldMkLst>
        <pc:spChg chg="ord">
          <ac:chgData name="Vazquez Alvarado, Belma J" userId="S::bjvazque@cougarnet.uh.edu::4198d2a0-bdb5-4cf8-b2dd-8673cfdee1a6" providerId="AD" clId="Web-{F8952730-A95E-3BBD-73C8-FC92862F91E5}" dt="2024-11-12T12:53:57.355" v="8"/>
          <ac:spMkLst>
            <pc:docMk/>
            <pc:sldMk cId="0" sldId="256"/>
            <ac:spMk id="3" creationId="{D56AB787-1B5E-0E83-7252-80D6EC9BAA01}"/>
          </ac:spMkLst>
        </pc:spChg>
        <pc:spChg chg="add">
          <ac:chgData name="Vazquez Alvarado, Belma J" userId="S::bjvazque@cougarnet.uh.edu::4198d2a0-bdb5-4cf8-b2dd-8673cfdee1a6" providerId="AD" clId="Web-{F8952730-A95E-3BBD-73C8-FC92862F91E5}" dt="2024-11-12T12:53:57.355" v="8"/>
          <ac:spMkLst>
            <pc:docMk/>
            <pc:sldMk cId="0" sldId="256"/>
            <ac:spMk id="9" creationId="{5D9FC6AC-4A12-4825-8ABE-0732B8EF4D16}"/>
          </ac:spMkLst>
        </pc:spChg>
        <pc:picChg chg="add del">
          <ac:chgData name="Vazquez Alvarado, Belma J" userId="S::bjvazque@cougarnet.uh.edu::4198d2a0-bdb5-4cf8-b2dd-8673cfdee1a6" providerId="AD" clId="Web-{F8952730-A95E-3BBD-73C8-FC92862F91E5}" dt="2024-11-12T12:53:12.603" v="4"/>
          <ac:picMkLst>
            <pc:docMk/>
            <pc:sldMk cId="0" sldId="256"/>
            <ac:picMk id="2" creationId="{835CAB21-EE9F-B1C9-4FC1-0766C4F38A50}"/>
          </ac:picMkLst>
        </pc:picChg>
        <pc:picChg chg="add mod">
          <ac:chgData name="Vazquez Alvarado, Belma J" userId="S::bjvazque@cougarnet.uh.edu::4198d2a0-bdb5-4cf8-b2dd-8673cfdee1a6" providerId="AD" clId="Web-{F8952730-A95E-3BBD-73C8-FC92862F91E5}" dt="2024-11-12T12:54:27.684" v="10" actId="1076"/>
          <ac:picMkLst>
            <pc:docMk/>
            <pc:sldMk cId="0" sldId="256"/>
            <ac:picMk id="4" creationId="{812D22F2-2CE0-2F6A-0283-31E65B661DD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ofh-my.sharepoint.com/personal/hkmemon_cougarnet_uh_edu/Documents/Roles%20Matrix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ofh-my.sharepoint.com/personal/hkmemon_cougarnet_uh_edu/Documents/Roles%20Matrix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Breakeven Analysis (Custom Plan)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'https://uofh-my.sharepoint.com/personal/hkmemon_cougarnet_uh_edu/Documents/[Roles Matrix.xlsx]Breakeven'!O1</c:f>
              <c:strCache>
                <c:ptCount val="1"/>
                <c:pt idx="0">
                  <c:v>Savings (Cumulative)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'https://uofh-my.sharepoint.com/personal/hkmemon_cougarnet_uh_edu/Documents/[Roles Matrix.xlsx]Breakeven'!$N$2:$N$25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'https://uofh-my.sharepoint.com/personal/hkmemon_cougarnet_uh_edu/Documents/[Roles Matrix.xlsx]Breakeven'!$O$2:$O$25</c:f>
              <c:numCache>
                <c:formatCode>"$"#,##0_);[Red]\("$"#,##0\)</c:formatCode>
                <c:ptCount val="24"/>
                <c:pt idx="0">
                  <c:v>500</c:v>
                </c:pt>
                <c:pt idx="1">
                  <c:v>1000</c:v>
                </c:pt>
                <c:pt idx="2">
                  <c:v>1500</c:v>
                </c:pt>
                <c:pt idx="3">
                  <c:v>2000</c:v>
                </c:pt>
                <c:pt idx="4">
                  <c:v>2500</c:v>
                </c:pt>
                <c:pt idx="5">
                  <c:v>3000</c:v>
                </c:pt>
                <c:pt idx="6">
                  <c:v>3500</c:v>
                </c:pt>
                <c:pt idx="7">
                  <c:v>4000</c:v>
                </c:pt>
                <c:pt idx="8">
                  <c:v>4500</c:v>
                </c:pt>
                <c:pt idx="9">
                  <c:v>5000</c:v>
                </c:pt>
                <c:pt idx="10">
                  <c:v>5500</c:v>
                </c:pt>
                <c:pt idx="11">
                  <c:v>6000</c:v>
                </c:pt>
                <c:pt idx="12">
                  <c:v>6500</c:v>
                </c:pt>
                <c:pt idx="13">
                  <c:v>7000</c:v>
                </c:pt>
                <c:pt idx="14">
                  <c:v>7500</c:v>
                </c:pt>
                <c:pt idx="15">
                  <c:v>8000</c:v>
                </c:pt>
                <c:pt idx="16">
                  <c:v>8500</c:v>
                </c:pt>
                <c:pt idx="17">
                  <c:v>9000</c:v>
                </c:pt>
                <c:pt idx="18">
                  <c:v>9500</c:v>
                </c:pt>
                <c:pt idx="19">
                  <c:v>10000</c:v>
                </c:pt>
                <c:pt idx="20">
                  <c:v>10500</c:v>
                </c:pt>
                <c:pt idx="21">
                  <c:v>11000</c:v>
                </c:pt>
                <c:pt idx="22">
                  <c:v>11500</c:v>
                </c:pt>
                <c:pt idx="23">
                  <c:v>12000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39-45BD-943E-292023E88D0D}"/>
            </c:ext>
          </c:extLst>
        </c:ser>
        <c:ser>
          <c:idx val="1"/>
          <c:order val="1"/>
          <c:tx>
            <c:strRef>
              <c:f>'https://uofh-my.sharepoint.com/personal/hkmemon_cougarnet_uh_edu/Documents/[Roles Matrix.xlsx]Breakeven'!P1</c:f>
              <c:strCache>
                <c:ptCount val="1"/>
                <c:pt idx="0">
                  <c:v>Total Investment (Cumulative)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'https://uofh-my.sharepoint.com/personal/hkmemon_cougarnet_uh_edu/Documents/[Roles Matrix.xlsx]Breakeven'!$N$2:$N$25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'https://uofh-my.sharepoint.com/personal/hkmemon_cougarnet_uh_edu/Documents/[Roles Matrix.xlsx]Breakeven'!$P$2:$P$25</c:f>
              <c:numCache>
                <c:formatCode>General</c:formatCode>
                <c:ptCount val="24"/>
                <c:pt idx="0">
                  <c:v>4758.95</c:v>
                </c:pt>
                <c:pt idx="1">
                  <c:v>4938.95</c:v>
                </c:pt>
                <c:pt idx="2">
                  <c:v>5118.95</c:v>
                </c:pt>
                <c:pt idx="3">
                  <c:v>5298.95</c:v>
                </c:pt>
                <c:pt idx="4">
                  <c:v>5478.95</c:v>
                </c:pt>
                <c:pt idx="5">
                  <c:v>5658.95</c:v>
                </c:pt>
                <c:pt idx="6">
                  <c:v>5838.95</c:v>
                </c:pt>
                <c:pt idx="7">
                  <c:v>6018.95</c:v>
                </c:pt>
                <c:pt idx="8">
                  <c:v>6198.95</c:v>
                </c:pt>
                <c:pt idx="9">
                  <c:v>6378.95</c:v>
                </c:pt>
                <c:pt idx="10">
                  <c:v>6558.95</c:v>
                </c:pt>
                <c:pt idx="11">
                  <c:v>6738.95</c:v>
                </c:pt>
                <c:pt idx="12">
                  <c:v>6918.95</c:v>
                </c:pt>
                <c:pt idx="13">
                  <c:v>7098.95</c:v>
                </c:pt>
                <c:pt idx="14">
                  <c:v>7278.95</c:v>
                </c:pt>
                <c:pt idx="15">
                  <c:v>7458.95</c:v>
                </c:pt>
                <c:pt idx="16">
                  <c:v>7638.95</c:v>
                </c:pt>
                <c:pt idx="17">
                  <c:v>7818.95</c:v>
                </c:pt>
                <c:pt idx="18">
                  <c:v>7998.95</c:v>
                </c:pt>
                <c:pt idx="19">
                  <c:v>8178.95</c:v>
                </c:pt>
                <c:pt idx="20">
                  <c:v>8358.9500000000007</c:v>
                </c:pt>
                <c:pt idx="21">
                  <c:v>8538.9500000000007</c:v>
                </c:pt>
                <c:pt idx="22">
                  <c:v>8718.9500000000007</c:v>
                </c:pt>
                <c:pt idx="23">
                  <c:v>8898.9500000000007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39-45BD-943E-292023E88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37750536"/>
        <c:axId val="1495793672"/>
      </c:lineChart>
      <c:catAx>
        <c:axId val="1737750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5793672"/>
        <c:crosses val="autoZero"/>
        <c:auto val="1"/>
        <c:lblAlgn val="ctr"/>
        <c:lblOffset val="100"/>
        <c:noMultiLvlLbl val="0"/>
      </c:catAx>
      <c:valAx>
        <c:axId val="1495793672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7750536"/>
        <c:crosses val="autoZero"/>
        <c:crossBetween val="midCat"/>
        <c:dispUnits>
          <c:builtInUnit val="thousand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Breakeven Analysis (Basic Plan)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'https://uofh-my.sharepoint.com/personal/hkmemon_cougarnet_uh_edu/Documents/[Roles Matrix.xlsx]Breakeven'!B1</c:f>
              <c:strCache>
                <c:ptCount val="1"/>
                <c:pt idx="0">
                  <c:v>Savings (Cumulative)</c:v>
                </c:pt>
              </c:strCache>
            </c:strRef>
          </c:tx>
          <c:spPr>
            <a:ln w="28575" cap="rnd">
              <a:solidFill>
                <a:srgbClr val="0070C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'https://uofh-my.sharepoint.com/personal/hkmemon_cougarnet_uh_edu/Documents/[Roles Matrix.xlsx]Breakeven'!$A$2:$A$25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'https://uofh-my.sharepoint.com/personal/hkmemon_cougarnet_uh_edu/Documents/[Roles Matrix.xlsx]Breakeven'!$B$2:$B$25</c:f>
              <c:numCache>
                <c:formatCode>"$"#,##0_);[Red]\("$"#,##0\)</c:formatCode>
                <c:ptCount val="24"/>
                <c:pt idx="0">
                  <c:v>400</c:v>
                </c:pt>
                <c:pt idx="1">
                  <c:v>800</c:v>
                </c:pt>
                <c:pt idx="2">
                  <c:v>1200</c:v>
                </c:pt>
                <c:pt idx="3">
                  <c:v>1600</c:v>
                </c:pt>
                <c:pt idx="4">
                  <c:v>2000</c:v>
                </c:pt>
                <c:pt idx="5">
                  <c:v>2400</c:v>
                </c:pt>
                <c:pt idx="6">
                  <c:v>2800</c:v>
                </c:pt>
                <c:pt idx="7">
                  <c:v>3200</c:v>
                </c:pt>
                <c:pt idx="8">
                  <c:v>3600</c:v>
                </c:pt>
                <c:pt idx="9">
                  <c:v>4000</c:v>
                </c:pt>
                <c:pt idx="10">
                  <c:v>4400</c:v>
                </c:pt>
                <c:pt idx="11">
                  <c:v>4800</c:v>
                </c:pt>
                <c:pt idx="12">
                  <c:v>5200</c:v>
                </c:pt>
                <c:pt idx="13">
                  <c:v>5600</c:v>
                </c:pt>
                <c:pt idx="14">
                  <c:v>6000</c:v>
                </c:pt>
                <c:pt idx="15">
                  <c:v>6400</c:v>
                </c:pt>
                <c:pt idx="16">
                  <c:v>6800</c:v>
                </c:pt>
                <c:pt idx="17">
                  <c:v>7200</c:v>
                </c:pt>
                <c:pt idx="18">
                  <c:v>7600</c:v>
                </c:pt>
                <c:pt idx="19">
                  <c:v>8000</c:v>
                </c:pt>
                <c:pt idx="20">
                  <c:v>8400</c:v>
                </c:pt>
                <c:pt idx="21">
                  <c:v>8800</c:v>
                </c:pt>
                <c:pt idx="22">
                  <c:v>9200</c:v>
                </c:pt>
                <c:pt idx="23">
                  <c:v>9600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8C7-400E-9D5C-B766434497F0}"/>
            </c:ext>
          </c:extLst>
        </c:ser>
        <c:ser>
          <c:idx val="1"/>
          <c:order val="1"/>
          <c:tx>
            <c:strRef>
              <c:f>'https://uofh-my.sharepoint.com/personal/hkmemon_cougarnet_uh_edu/Documents/[Roles Matrix.xlsx]Breakeven'!C1</c:f>
              <c:strCache>
                <c:ptCount val="1"/>
                <c:pt idx="0">
                  <c:v>Total Investment (Cumulative)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olid"/>
              <a:round/>
            </a:ln>
            <a:effectLst/>
          </c:spPr>
          <c:marker>
            <c:symbol val="none"/>
          </c:marker>
          <c:cat>
            <c:numRef>
              <c:f>'https://uofh-my.sharepoint.com/personal/hkmemon_cougarnet_uh_edu/Documents/[Roles Matrix.xlsx]Breakeven'!$A$2:$A$25</c:f>
              <c:numCache>
                <c:formatCode>General</c:formatCod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numCache>
            </c:numRef>
          </c:cat>
          <c:val>
            <c:numRef>
              <c:f>'https://uofh-my.sharepoint.com/personal/hkmemon_cougarnet_uh_edu/Documents/[Roles Matrix.xlsx]Breakeven'!$C$2:$C$25</c:f>
              <c:numCache>
                <c:formatCode>General</c:formatCode>
                <c:ptCount val="24"/>
                <c:pt idx="0">
                  <c:v>4708.95</c:v>
                </c:pt>
                <c:pt idx="1">
                  <c:v>4838.95</c:v>
                </c:pt>
                <c:pt idx="2">
                  <c:v>4968.95</c:v>
                </c:pt>
                <c:pt idx="3">
                  <c:v>5098.95</c:v>
                </c:pt>
                <c:pt idx="4">
                  <c:v>5228.95</c:v>
                </c:pt>
                <c:pt idx="5">
                  <c:v>5358.95</c:v>
                </c:pt>
                <c:pt idx="6">
                  <c:v>5488.95</c:v>
                </c:pt>
                <c:pt idx="7">
                  <c:v>5618.95</c:v>
                </c:pt>
                <c:pt idx="8">
                  <c:v>5748.95</c:v>
                </c:pt>
                <c:pt idx="9">
                  <c:v>5878.95</c:v>
                </c:pt>
                <c:pt idx="10">
                  <c:v>6008.95</c:v>
                </c:pt>
                <c:pt idx="11">
                  <c:v>6138.95</c:v>
                </c:pt>
                <c:pt idx="12">
                  <c:v>6268.95</c:v>
                </c:pt>
                <c:pt idx="13">
                  <c:v>6398.95</c:v>
                </c:pt>
                <c:pt idx="14">
                  <c:v>6528.95</c:v>
                </c:pt>
                <c:pt idx="15">
                  <c:v>6658.95</c:v>
                </c:pt>
                <c:pt idx="16">
                  <c:v>6788.95</c:v>
                </c:pt>
                <c:pt idx="17">
                  <c:v>6918.95</c:v>
                </c:pt>
                <c:pt idx="18">
                  <c:v>7048.95</c:v>
                </c:pt>
                <c:pt idx="19">
                  <c:v>7178.95</c:v>
                </c:pt>
                <c:pt idx="20">
                  <c:v>7308.95</c:v>
                </c:pt>
                <c:pt idx="21">
                  <c:v>7438.95</c:v>
                </c:pt>
                <c:pt idx="22">
                  <c:v>7568.95</c:v>
                </c:pt>
                <c:pt idx="23">
                  <c:v>7698.95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8C7-400E-9D5C-B76643449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6012935"/>
        <c:axId val="333769735"/>
      </c:lineChart>
      <c:catAx>
        <c:axId val="12601293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769735"/>
        <c:crosses val="autoZero"/>
        <c:auto val="1"/>
        <c:lblAlgn val="ctr"/>
        <c:lblOffset val="100"/>
        <c:noMultiLvlLbl val="0"/>
      </c:catAx>
      <c:valAx>
        <c:axId val="333769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_);[Red]\(&quot;$&quot;#,##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01293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rgbClr val="000000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118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Alondra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185BB-8B07-4DC9-86F3-2A225C777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0240" y="1514246"/>
            <a:ext cx="9165866" cy="3423514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6400" spc="2311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4D496A-6E7A-4923-8ED5-B4164125D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5618074"/>
            <a:ext cx="9165866" cy="11151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buNone/>
              <a:defRPr sz="2844" b="1" cap="all" spc="1067" baseline="0"/>
            </a:lvl1pPr>
            <a:lvl2pPr marL="812810" indent="0" algn="ctr">
              <a:buNone/>
              <a:defRPr sz="2844"/>
            </a:lvl2pPr>
            <a:lvl3pPr marL="1625620" indent="0" algn="ctr">
              <a:buNone/>
              <a:defRPr sz="2844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E3D20-43DC-4C14-8CFF-18545AED1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C70CF7-838D-41F7-9297-B5F83BDCEB13}" type="datetimeFigureOut">
              <a:rPr lang="en-US" dirty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FC300-5AFC-418B-85FD-EFA94BD7A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9C7E81-ED3C-4DB0-8E74-AD2A87E6B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C817C9-850F-4FB6-B93B-CF3076C4A5C1}"/>
              </a:ext>
            </a:extLst>
          </p:cNvPr>
          <p:cNvGrpSpPr/>
          <p:nvPr/>
        </p:nvGrpSpPr>
        <p:grpSpPr>
          <a:xfrm flipH="1">
            <a:off x="0" y="1"/>
            <a:ext cx="681338" cy="3967775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9433A8-B67D-4675-AFDE-131069A709FC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/>
              <a:ahLst/>
              <a:cxnLst/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1CD1C45-6A4D-4237-B39C-2D58F401A8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298751195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958AD-1CAD-45B3-B83D-DC9D33CD6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53F2E-0397-4423-8A88-D0059DEAF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70395" y="2423160"/>
            <a:ext cx="12429199" cy="493776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ADDE1-7025-4FA9-822D-481685085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36330A-4522-49F4-ACCE-A07321703478}" type="datetimeFigureOut">
              <a:rPr lang="en-US" dirty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2A73E0-F328-46DC-98BE-CA0981F75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52226-010C-494F-8BE8-BF91F3553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F89E9C4-9D18-4529-BC0C-68EAE507CDF8}"/>
              </a:ext>
            </a:extLst>
          </p:cNvPr>
          <p:cNvGrpSpPr/>
          <p:nvPr/>
        </p:nvGrpSpPr>
        <p:grpSpPr>
          <a:xfrm flipH="1" flipV="1">
            <a:off x="0" y="4261826"/>
            <a:ext cx="681338" cy="3967775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7DF5937-0C03-4786-AB62-3CF7CECB92D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/>
              <a:ahLst/>
              <a:cxnLst/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9AD93DB-2DB0-4B2D-884B-6EC45344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1366766364"/>
      </p:ext>
    </p:extLst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C635D0-31D9-44E1-911D-F7D5D54009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624697" y="749176"/>
            <a:ext cx="3045583" cy="66117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7F9230-1FA4-439D-A800-B5F006F07C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749176"/>
            <a:ext cx="9379850" cy="66117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5AB2A3-7055-43AF-8BAB-0A9B74448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EC5DDF-A796-4D56-9973-341789785817}" type="datetimeFigureOut">
              <a:rPr lang="en-US" dirty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A1821-A311-49CD-BCB4-B4BC88661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7C6A8-813A-486A-AA90-AB28935F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8C7A17-06CC-442C-A876-A51B2B556508}"/>
              </a:ext>
            </a:extLst>
          </p:cNvPr>
          <p:cNvGrpSpPr/>
          <p:nvPr/>
        </p:nvGrpSpPr>
        <p:grpSpPr>
          <a:xfrm flipH="1" flipV="1">
            <a:off x="0" y="4261826"/>
            <a:ext cx="681338" cy="3967775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4C1798A-2980-4F34-8355-7BCB6B295322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/>
              <a:ahLst/>
              <a:cxnLst/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D7542C-E4AE-488F-BC75-2E7ED8391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48595406"/>
      </p:ext>
    </p:extLst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096533"/>
      </p:ext>
    </p:extLst>
  </p:cSld>
  <p:clrMapOvr>
    <a:masterClrMapping/>
  </p:clrMapOvr>
  <p:hf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93668"/>
      </p:ext>
    </p:extLst>
  </p:cSld>
  <p:clrMapOvr>
    <a:masterClrMapping/>
  </p:clrMapOvr>
  <p:hf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11436"/>
      </p:ext>
    </p:extLst>
  </p:cSld>
  <p:clrMapOvr>
    <a:masterClrMapping/>
  </p:clrMapOvr>
  <p:hf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70273"/>
      </p:ext>
    </p:extLst>
  </p:cSld>
  <p:clrMapOvr>
    <a:masterClrMapping/>
  </p:clrMapOvr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51117"/>
      </p:ext>
    </p:extLst>
  </p:cSld>
  <p:clrMapOvr>
    <a:masterClrMapping/>
  </p:clrMapOvr>
  <p:hf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736822"/>
      </p:ext>
    </p:extLst>
  </p:cSld>
  <p:clrMapOvr>
    <a:masterClrMapping/>
  </p:clrMapOvr>
  <p:hf hdr="0" ft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39532"/>
      </p:ext>
    </p:extLst>
  </p:cSld>
  <p:clrMapOvr>
    <a:masterClrMapping/>
  </p:clrMapOvr>
  <p:hf hdr="0" ft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05226"/>
      </p:ext>
    </p:extLst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5F8D-0421-4AEC-9C40-A13163EC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037680-115A-411F-AEF6-4AC2096B4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0395" y="2423160"/>
            <a:ext cx="12429199" cy="4937761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CC193-1304-4D0F-8331-14D4EC08E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069DA-BCAC-469D-B81F-5CD529FD1EE6}" type="datetimeFigureOut">
              <a:rPr lang="en-US" dirty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455C1-CD32-4050-BAFF-51CC6B62D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0AF608-FF11-4CBE-B717-5D56AE67D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3972"/>
      </p:ext>
    </p:extLst>
  </p:cSld>
  <p:clrMapOvr>
    <a:masterClrMapping/>
  </p:clrMapOvr>
  <p:hf hdr="0" ft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89030"/>
      </p:ext>
    </p:extLst>
  </p:cSld>
  <p:clrMapOvr>
    <a:masterClrMapping/>
  </p:clrMapOvr>
  <p:hf hdr="0" ft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90805"/>
      </p:ext>
    </p:extLst>
  </p:cSld>
  <p:clrMapOvr>
    <a:masterClrMapping/>
  </p:clrMapOvr>
  <p:hf hdr="0" ft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638442"/>
      </p:ext>
    </p:extLst>
  </p:cSld>
  <p:clrMapOvr>
    <a:masterClrMapping/>
  </p:clrMapOvr>
  <p:hf hdr="0" ft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67824"/>
      </p:ext>
    </p:extLst>
  </p:cSld>
  <p:clrMapOvr>
    <a:masterClrMapping/>
  </p:clrMapOvr>
  <p:hf hdr="0" ft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23220"/>
      </p:ext>
    </p:extLst>
  </p:cSld>
  <p:clrMapOvr>
    <a:masterClrMapping/>
  </p:clrMapOvr>
  <p:hf hdr="0" ft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17621"/>
      </p:ext>
    </p:extLst>
  </p:cSld>
  <p:clrMapOvr>
    <a:masterClrMapping/>
  </p:clrMapOvr>
  <p:hf hdr="0" ft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10274"/>
      </p:ext>
    </p:extLst>
  </p:cSld>
  <p:clrMapOvr>
    <a:masterClrMapping/>
  </p:clrMapOvr>
  <p:hf hdr="0" ft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24815"/>
      </p:ext>
    </p:extLst>
  </p:cSld>
  <p:clrMapOvr>
    <a:masterClrMapping/>
  </p:clrMapOvr>
  <p:hf hdr="0" ftr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186682"/>
      </p:ext>
    </p:extLst>
  </p:cSld>
  <p:clrMapOvr>
    <a:masterClrMapping/>
  </p:clrMapOvr>
  <p:hf hdr="0" ftr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19650"/>
      </p:ext>
    </p:extLst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D23A02E-6DCF-427A-8CFD-281B2185C7F0}"/>
              </a:ext>
            </a:extLst>
          </p:cNvPr>
          <p:cNvSpPr/>
          <p:nvPr/>
        </p:nvSpPr>
        <p:spPr>
          <a:xfrm>
            <a:off x="3891583" y="614178"/>
            <a:ext cx="6847237" cy="684723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dist="165100" dir="2220000" algn="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6B4C32-F19C-44F3-8EF8-1F506D74D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031" y="2051686"/>
            <a:ext cx="5872340" cy="3064672"/>
          </a:xfrm>
        </p:spPr>
        <p:txBody>
          <a:bodyPr anchor="b">
            <a:normAutofit/>
          </a:bodyPr>
          <a:lstStyle>
            <a:lvl1pPr algn="ctr"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89729-131C-4F78-9DAA-E9EE28EA9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4699" y="5448562"/>
            <a:ext cx="4881004" cy="138484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844" b="1" cap="all" spc="1067" baseline="0">
                <a:solidFill>
                  <a:schemeClr val="tx1"/>
                </a:solidFill>
                <a:latin typeface="+mn-lt"/>
              </a:defRPr>
            </a:lvl1pPr>
            <a:lvl2pPr marL="81281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4E608-AC1F-41FB-974A-BD619C6C2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4B3F2-5297-4D62-BDB7-590764A696AF}" type="datetimeFigureOut">
              <a:rPr lang="en-US" dirty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86158-8B03-45C3-891D-0357B198B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C3B054-E8A2-43FD-B0FB-B1CCFA4BC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601927"/>
      </p:ext>
    </p:extLst>
  </p:cSld>
  <p:clrMapOvr>
    <a:masterClrMapping/>
  </p:clrMapOvr>
  <p:hf hdr="0" ft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71665"/>
      </p:ext>
    </p:extLst>
  </p:cSld>
  <p:clrMapOvr>
    <a:masterClrMapping/>
  </p:clrMapOvr>
  <p:hf hdr="0" ftr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18701"/>
      </p:ext>
    </p:extLst>
  </p:cSld>
  <p:clrMapOvr>
    <a:masterClrMapping/>
  </p:clrMapOvr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44178"/>
      </p:ext>
    </p:extLst>
  </p:cSld>
  <p:clrMapOvr>
    <a:masterClrMapping/>
  </p:clrMapOvr>
  <p:hf hdr="0" ftr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87766"/>
      </p:ext>
    </p:extLst>
  </p:cSld>
  <p:clrMapOvr>
    <a:masterClrMapping/>
  </p:clrMapOvr>
  <p:hf hdr="0" ftr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16491"/>
      </p:ext>
    </p:extLst>
  </p:cSld>
  <p:clrMapOvr>
    <a:masterClrMapping/>
  </p:clrMapOvr>
  <p:hf hdr="0" ft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54960"/>
      </p:ext>
    </p:extLst>
  </p:cSld>
  <p:clrMapOvr>
    <a:masterClrMapping/>
  </p:clrMapOvr>
  <p:hf hdr="0" ft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98137"/>
      </p:ext>
    </p:extLst>
  </p:cSld>
  <p:clrMapOvr>
    <a:masterClrMapping/>
  </p:clrMapOvr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31798"/>
      </p:ext>
    </p:extLst>
  </p:cSld>
  <p:clrMapOvr>
    <a:masterClrMapping/>
  </p:clrMapOvr>
  <p:hf hdr="0" ft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0960"/>
      </p:ext>
    </p:extLst>
  </p:cSld>
  <p:clrMapOvr>
    <a:masterClrMapping/>
  </p:clrMapOvr>
  <p:hf hdr="0" ft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146859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4AA7-6D5A-402E-AD1A-880F2BDB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D32B6-F9D8-4A43-B52C-336CFAB00A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75572" y="2423159"/>
            <a:ext cx="5994023" cy="498919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50CDD9-5742-4A34-BA72-7CCA72D914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52462" y="2423159"/>
            <a:ext cx="6033545" cy="498919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2783AA-D2AB-4385-A91F-870CB6564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0FAC0-A4F5-4A85-98AE-9E6BDD843B92}" type="datetimeFigureOut">
              <a:rPr lang="en-US" dirty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AAD9C-5CA2-4DA1-84D3-B1838979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1AB3C7-9574-47BC-932D-782BEE99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44056"/>
      </p:ext>
    </p:extLst>
  </p:cSld>
  <p:clrMapOvr>
    <a:masterClrMapping/>
  </p:clrMapOvr>
  <p:hf hdr="0" ft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07556"/>
      </p:ext>
    </p:extLst>
  </p:cSld>
  <p:clrMapOvr>
    <a:masterClrMapping/>
  </p:clrMapOvr>
  <p:hf hdr="0" ft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1141"/>
      </p:ext>
    </p:extLst>
  </p:cSld>
  <p:clrMapOvr>
    <a:masterClrMapping/>
  </p:clrMapOvr>
  <p:hf hdr="0" ft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9061"/>
      </p:ext>
    </p:extLst>
  </p:cSld>
  <p:clrMapOvr>
    <a:masterClrMapping/>
  </p:clrMapOvr>
  <p:hf hdr="0" ft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55716"/>
      </p:ext>
    </p:extLst>
  </p:cSld>
  <p:clrMapOvr>
    <a:masterClrMapping/>
  </p:clrMapOvr>
  <p:hf hdr="0" ft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3311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01481"/>
      </p:ext>
    </p:extLst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C468-781B-4BC5-8DEA-B9EF2BF90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753" y="443001"/>
            <a:ext cx="12550475" cy="172778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7223F-48E4-491D-AB5D-5FC8A0C56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211681"/>
            <a:ext cx="6009473" cy="7944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556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D6B764-4B87-42FF-ABAA-69B07B88F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1" y="3006090"/>
            <a:ext cx="6009473" cy="442150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4357B9-406F-4BF9-B8FB-C53421EEF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31273" y="2211681"/>
            <a:ext cx="5992954" cy="79440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3556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0462B-1939-4DAA-A7DD-6BDC95054A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31273" y="3006090"/>
            <a:ext cx="5992954" cy="4421506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C938B-C4C2-4FA9-85CA-9CD742CD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F58DF-B20E-4829-8712-7D40EB90064E}" type="datetimeFigureOut">
              <a:rPr lang="en-US" dirty="0"/>
              <a:t>11/12/2024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AD8886-0D28-4D49-8D43-151D37E94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2FDDE8-E9F8-4B6C-9A40-829617A7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887674"/>
      </p:ext>
    </p:extLst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E3D8-6C35-428B-B2F2-251FDE10B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1180523"/>
            <a:ext cx="12113724" cy="1416689"/>
          </a:xfrm>
          <a:solidFill>
            <a:schemeClr val="accent1">
              <a:lumMod val="20000"/>
              <a:lumOff val="80000"/>
            </a:schemeClr>
          </a:solidFill>
          <a:effectLst>
            <a:outerShdw dist="165100" dir="18900000" algn="bl" rotWithShape="0">
              <a:prstClr val="black"/>
            </a:outerShdw>
          </a:effectLst>
        </p:spPr>
        <p:txBody>
          <a:bodyPr/>
          <a:lstStyle>
            <a:lvl1pPr marL="325124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B8015-E11A-42CA-AE88-7BD73F8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52F2A-FD05-43F8-9927-AF9F6AA75EA1}" type="datetimeFigureOut">
              <a:rPr lang="en-US" dirty="0"/>
              <a:t>11/12/2024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309078-34CA-45CD-B479-03906A265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D03258-F989-47B2-A643-A60CD8A77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98431"/>
      </p:ext>
    </p:extLst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DA2F31-48B6-40CE-A364-3CE73FD85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12728-8AF2-421E-A3EE-3D32DADA7E63}" type="datetimeFigureOut">
              <a:rPr lang="en-US" dirty="0"/>
              <a:t>11/12/2024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EEA00-F166-41EB-9331-CA99BB70F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B051F-F8FC-4FF6-9783-45F9FE7A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21087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08635-A5AF-48F4-8CD2-FB0E01113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1184910"/>
            <a:ext cx="4718684" cy="1920240"/>
          </a:xfrm>
        </p:spPr>
        <p:txBody>
          <a:bodyPr anchor="t">
            <a:normAutofit/>
          </a:bodyPr>
          <a:lstStyle>
            <a:lvl1pPr>
              <a:defRPr sz="4978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5E0E-DCC0-4781-A608-962B1241B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1791" y="1184911"/>
            <a:ext cx="7254674" cy="5848350"/>
          </a:xfrm>
          <a:prstGeom prst="rect">
            <a:avLst/>
          </a:prstGeo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21F43E-3D50-4A1C-A289-B3D0DD0E7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3291840"/>
            <a:ext cx="4718684" cy="3752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70E3A-6639-4EA0-8305-C1899DAB4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64D57-1513-4084-818F-075C9D0922CD}" type="datetimeFigureOut">
              <a:rPr lang="en-US" dirty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AFD57-4189-42FB-B29E-96366E51B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5E2EC-8483-4FBC-9D29-C19025FA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52271"/>
      </p:ext>
    </p:extLst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CE581-A090-4AE9-9965-B06BDB52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1184910"/>
            <a:ext cx="4718684" cy="1920240"/>
          </a:xfrm>
        </p:spPr>
        <p:txBody>
          <a:bodyPr anchor="t">
            <a:normAutofit/>
          </a:bodyPr>
          <a:lstStyle>
            <a:lvl1pPr>
              <a:defRPr sz="4978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39DEF4-262F-4ACF-9B29-3D4B819E7065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6424763" y="1184911"/>
            <a:ext cx="6833404" cy="5848350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ED7CBB-7A6F-441E-9072-2494B952F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3291840"/>
            <a:ext cx="4718684" cy="37528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159692-77BE-4A7D-AA70-635007A6E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1DC6D-53F2-404B-944C-46E1F58C3149}" type="datetimeFigureOut">
              <a:rPr lang="en-US" dirty="0"/>
              <a:t>11/12/2024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9A4DA-63AF-4D6A-98DB-E1D0AC741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7958-B19B-4C23-A82F-DD4E4B91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47114"/>
      </p:ext>
    </p:extLst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86DAE1-1F65-43B8-A400-95E6DEED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393" y="438150"/>
            <a:ext cx="12429199" cy="17261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75C993-A44B-4C2D-818E-4C9000BB0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0395" y="2423160"/>
            <a:ext cx="12429199" cy="4937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21B6E-ECC6-47D0-9C14-812B746F15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54017" y="761045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78" spc="178" baseline="0">
                <a:solidFill>
                  <a:schemeClr val="tx1"/>
                </a:solidFill>
              </a:defRPr>
            </a:lvl1pPr>
          </a:lstStyle>
          <a:p>
            <a:fld id="{3716B609-2A26-46AA-B595-3671F5470576}" type="datetimeFigureOut">
              <a:rPr lang="en-US" dirty="0"/>
              <a:t>11/12/2024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09A716-DEA9-48A9-A5BC-0F392D2B49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35440" y="7610451"/>
            <a:ext cx="41641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spc="8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1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CB69E-A0E4-4558-9C62-4CD8CDD2A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3399595" y="7610451"/>
            <a:ext cx="63147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78" spc="178" baseline="0">
                <a:solidFill>
                  <a:schemeClr val="tx1"/>
                </a:solidFill>
              </a:defRPr>
            </a:lvl1pPr>
          </a:lstStyle>
          <a:p>
            <a:fld id="{8DFDE724-0293-4953-AE9D-4D814FA589B0}" type="slidenum">
              <a:rPr lang="en-US" dirty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B6ECC43-D65E-4A7B-A76B-D278A2184166}"/>
              </a:ext>
            </a:extLst>
          </p:cNvPr>
          <p:cNvGrpSpPr/>
          <p:nvPr/>
        </p:nvGrpSpPr>
        <p:grpSpPr>
          <a:xfrm flipV="1">
            <a:off x="13951291" y="4261826"/>
            <a:ext cx="681338" cy="3967775"/>
            <a:chOff x="11619770" y="-2005"/>
            <a:chExt cx="567782" cy="330647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EE443C5-5AB9-407B-A8C3-011BB14FEF06}"/>
                </a:ext>
              </a:extLst>
            </p:cNvPr>
            <p:cNvSpPr/>
            <p:nvPr/>
          </p:nvSpPr>
          <p:spPr>
            <a:xfrm flipV="1">
              <a:off x="11619770" y="373807"/>
              <a:ext cx="526228" cy="2930667"/>
            </a:xfrm>
            <a:custGeom>
              <a:avLst/>
              <a:gdLst/>
              <a:ahLst/>
              <a:cxnLst/>
              <a:rect l="l" t="t" r="r" b="b"/>
              <a:pathLst>
                <a:path w="757287" h="3694096">
                  <a:moveTo>
                    <a:pt x="757287" y="3694096"/>
                  </a:moveTo>
                  <a:lnTo>
                    <a:pt x="757287" y="0"/>
                  </a:lnTo>
                  <a:lnTo>
                    <a:pt x="0" y="0"/>
                  </a:lnTo>
                  <a:lnTo>
                    <a:pt x="0" y="3686094"/>
                  </a:lnTo>
                  <a:close/>
                </a:path>
              </a:pathLst>
            </a:custGeom>
            <a:blipFill dpi="0" rotWithShape="1">
              <a:blip r:embed="rId47">
                <a:extLs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rcRect/>
              <a:tile tx="0" ty="0" sx="6000" sy="6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538C9FA-DA5E-4785-8F4A-CA481A3A6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1" flipV="1">
              <a:off x="11980943" y="-2005"/>
              <a:ext cx="206609" cy="20213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300856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794" r:id="rId18"/>
    <p:sldLayoutId id="2147483795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1" r:id="rId25"/>
    <p:sldLayoutId id="2147483802" r:id="rId26"/>
    <p:sldLayoutId id="2147483803" r:id="rId27"/>
    <p:sldLayoutId id="2147483804" r:id="rId28"/>
    <p:sldLayoutId id="2147483805" r:id="rId29"/>
    <p:sldLayoutId id="2147483806" r:id="rId30"/>
    <p:sldLayoutId id="2147483807" r:id="rId31"/>
    <p:sldLayoutId id="2147483808" r:id="rId32"/>
    <p:sldLayoutId id="2147483809" r:id="rId33"/>
    <p:sldLayoutId id="2147483810" r:id="rId34"/>
    <p:sldLayoutId id="2147483811" r:id="rId35"/>
    <p:sldLayoutId id="2147483812" r:id="rId36"/>
    <p:sldLayoutId id="2147483813" r:id="rId37"/>
    <p:sldLayoutId id="2147483814" r:id="rId38"/>
    <p:sldLayoutId id="2147483815" r:id="rId39"/>
    <p:sldLayoutId id="2147483816" r:id="rId40"/>
    <p:sldLayoutId id="2147483817" r:id="rId41"/>
    <p:sldLayoutId id="2147483818" r:id="rId42"/>
    <p:sldLayoutId id="2147483819" r:id="rId43"/>
    <p:sldLayoutId id="2147483820" r:id="rId44"/>
    <p:sldLayoutId id="2147483821" r:id="rId45"/>
  </p:sldLayoutIdLst>
  <p:hf hdr="0" ftr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20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SzPct val="100000"/>
        <a:buFont typeface="Avenir Next LT Pro Light" panose="020B03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22860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110" userDrawn="1">
          <p15:clr>
            <a:srgbClr val="F26B43"/>
          </p15:clr>
        </p15:guide>
        <p15:guide id="2" pos="605" userDrawn="1">
          <p15:clr>
            <a:srgbClr val="F26B43"/>
          </p15:clr>
        </p15:guide>
        <p15:guide id="3" pos="8611" userDrawn="1">
          <p15:clr>
            <a:srgbClr val="F26B43"/>
          </p15:clr>
        </p15:guide>
        <p15:guide id="5" orient="horz" pos="1526" userDrawn="1">
          <p15:clr>
            <a:srgbClr val="F26B43"/>
          </p15:clr>
        </p15:guide>
        <p15:guide id="6" orient="horz" pos="2074" userDrawn="1">
          <p15:clr>
            <a:srgbClr val="F26B43"/>
          </p15:clr>
        </p15:guide>
        <p15:guide id="7" orient="horz" pos="4637" userDrawn="1">
          <p15:clr>
            <a:srgbClr val="F26B43"/>
          </p15:clr>
        </p15:guide>
        <p15:guide id="8" orient="horz" pos="4118" userDrawn="1">
          <p15:clr>
            <a:srgbClr val="F26B43"/>
          </p15:clr>
        </p15:guide>
        <p15:guide id="9" pos="12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.png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design/X1Z2D94IEbVpgTVcJ5kjEQ/Emily-Bakes-Cakes?node-id=0-1&amp;t=gmJz7BHbq8IhxdUm-1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#Lessons-Learned"/><Relationship Id="rId3" Type="http://schemas.openxmlformats.org/officeDocument/2006/relationships/hyperlink" Target="#Analysis"/><Relationship Id="rId7" Type="http://schemas.openxmlformats.org/officeDocument/2006/relationships/hyperlink" Target="#Summary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#Prototype"/><Relationship Id="rId5" Type="http://schemas.openxmlformats.org/officeDocument/2006/relationships/hyperlink" Target="#Solution-2"/><Relationship Id="rId10" Type="http://schemas.openxmlformats.org/officeDocument/2006/relationships/image" Target="../media/image5.png"/><Relationship Id="rId4" Type="http://schemas.openxmlformats.org/officeDocument/2006/relationships/hyperlink" Target="#Solution-1"/><Relationship Id="rId9" Type="http://schemas.openxmlformats.org/officeDocument/2006/relationships/hyperlink" Target="#Q-and-A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uofh.sharepoint.com/:p:/r/sites/Section_H_20243_CIS_3343_13680-DesignIT/Shared%20Documents/DesignIT/ppt_hyperlinks.pptx?d=w16f87c522ded46cc8f15bbb18f2f2033&amp;csf=1&amp;web=1&amp;e=p3xI3R&amp;nav=eyJzSWQiOjI1OCwiY0lkIjowf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AB787-1B5E-0E83-7252-80D6EC9BAA01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978DA3-8A46-ABA1-CF74-545C3F470417}"/>
              </a:ext>
            </a:extLst>
          </p:cNvPr>
          <p:cNvSpPr txBox="1"/>
          <p:nvPr/>
        </p:nvSpPr>
        <p:spPr>
          <a:xfrm>
            <a:off x="7793065" y="3388964"/>
            <a:ext cx="606528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>
                <a:latin typeface="Bernard MT Condensed"/>
                <a:cs typeface="Calibri"/>
              </a:rPr>
              <a:t>Smart solutions, seamless success</a:t>
            </a:r>
            <a:endParaRPr lang="en-US" sz="7200">
              <a:latin typeface="Bernard MT Condensed"/>
            </a:endParaRP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D8DB35B2-2A82-CD02-C528-B8D7D0095A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592028" y="153851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7" name="Picture 6" descr="A logo for a cake shop&#10;&#10;Description automatically generated">
            <a:extLst>
              <a:ext uri="{FF2B5EF4-FFF2-40B4-BE49-F238E27FC236}">
                <a16:creationId xmlns:a16="http://schemas.microsoft.com/office/drawing/2014/main" id="{CCAEA464-CDF0-2D73-3F01-4077A9868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251" y="710760"/>
            <a:ext cx="5369803" cy="65106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62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Feasibility Analysis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708672"/>
            <a:ext cx="3260646" cy="1749147"/>
          </a:xfrm>
          <a:prstGeom prst="roundRect">
            <a:avLst>
              <a:gd name="adj" fmla="val 544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356491"/>
            <a:ext cx="1298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4281249" y="2935486"/>
            <a:ext cx="3349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Total cost of ownership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4281249" y="3425904"/>
            <a:ext cx="65562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Plan: </a:t>
            </a:r>
            <a:r>
              <a:rPr lang="en-US" sz="1750" b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$4,578.95 + $130/month + transaction fees</a:t>
            </a: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4281249" y="3868103"/>
            <a:ext cx="65562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Plan: </a:t>
            </a:r>
            <a:r>
              <a:rPr lang="en-US" sz="1750" b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$4,578.95 + $180/month + transaction fees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4167783" y="4442579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93790" y="4571167"/>
            <a:ext cx="6521410" cy="2112050"/>
          </a:xfrm>
          <a:prstGeom prst="roundRect">
            <a:avLst>
              <a:gd name="adj" fmla="val 4511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224" y="5400437"/>
            <a:ext cx="171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7542014" y="47979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Ongoing cost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7542014" y="5288399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Plan: </a:t>
            </a:r>
            <a:r>
              <a:rPr lang="en-US" sz="1750" b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$130/month + transaction fees</a:t>
            </a: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7542014" y="5730597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Custom Plan:</a:t>
            </a:r>
            <a:r>
              <a:rPr lang="en-US" sz="1750" b="1">
                <a:solidFill>
                  <a:srgbClr val="403C4E"/>
                </a:solidFill>
                <a:latin typeface="Open Sans"/>
                <a:ea typeface="Open Sans"/>
                <a:cs typeface="Open Sans"/>
              </a:rPr>
              <a:t> $180/month + transaction fees</a:t>
            </a:r>
            <a:endParaRPr lang="en-US" sz="1750">
              <a:latin typeface="Open Sans"/>
              <a:ea typeface="Open Sans"/>
              <a:cs typeface="Open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60F07D-9895-B80D-DD3F-8738C36AFE85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16" name="Picture 15" descr="A purple and white computer&#10;&#10;Description automatically generated">
            <a:extLst>
              <a:ext uri="{FF2B5EF4-FFF2-40B4-BE49-F238E27FC236}">
                <a16:creationId xmlns:a16="http://schemas.microsoft.com/office/drawing/2014/main" id="{AD1AFEBD-9FC2-313A-C9F0-793CC474E3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711184" y="159069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2387" y="25773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/>
                <a:ea typeface="Merriweather Bold" pitchFamily="34" charset="-122"/>
                <a:cs typeface="Merriweather Bold" pitchFamily="34" charset="-120"/>
              </a:rPr>
              <a:t>Breakeven Analysis</a:t>
            </a:r>
            <a:endParaRPr lang="en-US" sz="4450">
              <a:latin typeface="Merriweather 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DA50B1-089C-BD47-28C8-B0B178D4EAFB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11</a:t>
            </a:r>
          </a:p>
        </p:txBody>
      </p:sp>
      <p:graphicFrame>
        <p:nvGraphicFramePr>
          <p:cNvPr id="3" name="Chart 2" descr="Chart type: Line. 'Savings (Cumulative)', 'Total Investment (Cumulative)' by 'Month'&#10;&#10;Description automatically generated">
            <a:extLst>
              <a:ext uri="{FF2B5EF4-FFF2-40B4-BE49-F238E27FC236}">
                <a16:creationId xmlns:a16="http://schemas.microsoft.com/office/drawing/2014/main" id="{F0EF455D-BED9-0BF2-866C-56D752634373}"/>
              </a:ext>
              <a:ext uri="{147F2762-F138-4A5C-976F-8EAC2B608ADB}">
                <a16:predDERef xmlns:a16="http://schemas.microsoft.com/office/drawing/2014/main" pred="{5070B6A5-96AC-DB8D-0513-E407F2120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47750008"/>
              </p:ext>
            </p:extLst>
          </p:nvPr>
        </p:nvGraphicFramePr>
        <p:xfrm>
          <a:off x="6956964" y="2470204"/>
          <a:ext cx="7578672" cy="36730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 descr="Chart type: Line. 'Savings (Cumulative)', 'Total Investment (Cumulative)' by 'Month'&#10;&#10;Description automatically generated">
            <a:extLst>
              <a:ext uri="{FF2B5EF4-FFF2-40B4-BE49-F238E27FC236}">
                <a16:creationId xmlns:a16="http://schemas.microsoft.com/office/drawing/2014/main" id="{5070B6A5-96AC-DB8D-0513-E407F2120D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61216"/>
              </p:ext>
            </p:extLst>
          </p:nvPr>
        </p:nvGraphicFramePr>
        <p:xfrm>
          <a:off x="-1776" y="2470204"/>
          <a:ext cx="6958738" cy="36730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7" name="Picture 6" descr="A purple and white computer&#10;&#10;Description automatically generated">
            <a:extLst>
              <a:ext uri="{FF2B5EF4-FFF2-40B4-BE49-F238E27FC236}">
                <a16:creationId xmlns:a16="http://schemas.microsoft.com/office/drawing/2014/main" id="{B4A9555B-C3CE-1DED-FD9D-601DAE451BA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220" b="15061"/>
          <a:stretch/>
        </p:blipFill>
        <p:spPr>
          <a:xfrm>
            <a:off x="11578837" y="98911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9381" y="597575"/>
            <a:ext cx="5424487" cy="678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Recommendation</a:t>
            </a:r>
            <a:endParaRPr lang="en-US" sz="4250"/>
          </a:p>
        </p:txBody>
      </p:sp>
      <p:sp>
        <p:nvSpPr>
          <p:cNvPr id="3" name="Shape 1"/>
          <p:cNvSpPr/>
          <p:nvPr/>
        </p:nvSpPr>
        <p:spPr>
          <a:xfrm>
            <a:off x="1069538" y="1709499"/>
            <a:ext cx="30480" cy="5922407"/>
          </a:xfrm>
          <a:prstGeom prst="roundRect">
            <a:avLst>
              <a:gd name="adj" fmla="val 298993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40700" y="1953578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10245" y="2034897"/>
            <a:ext cx="14906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550"/>
          </a:p>
        </p:txBody>
      </p:sp>
      <p:sp>
        <p:nvSpPr>
          <p:cNvPr id="6" name="Text 4"/>
          <p:cNvSpPr/>
          <p:nvPr/>
        </p:nvSpPr>
        <p:spPr>
          <a:xfrm>
            <a:off x="1518642" y="1926431"/>
            <a:ext cx="4005977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Increase client retention</a:t>
            </a:r>
            <a:endParaRPr lang="en-US" sz="2550"/>
          </a:p>
        </p:txBody>
      </p:sp>
      <p:sp>
        <p:nvSpPr>
          <p:cNvPr id="7" name="Text 5"/>
          <p:cNvSpPr/>
          <p:nvPr/>
        </p:nvSpPr>
        <p:spPr>
          <a:xfrm>
            <a:off x="1518642" y="2463403"/>
            <a:ext cx="1235237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solution provides the business to store all relevant information of customers</a:t>
            </a:r>
            <a:endParaRPr lang="en-US" sz="1700"/>
          </a:p>
        </p:txBody>
      </p:sp>
      <p:sp>
        <p:nvSpPr>
          <p:cNvPr id="8" name="Shape 6"/>
          <p:cNvSpPr/>
          <p:nvPr/>
        </p:nvSpPr>
        <p:spPr>
          <a:xfrm>
            <a:off x="840700" y="3488412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86314" y="3569732"/>
            <a:ext cx="196929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550"/>
          </a:p>
        </p:txBody>
      </p:sp>
      <p:sp>
        <p:nvSpPr>
          <p:cNvPr id="10" name="Text 8"/>
          <p:cNvSpPr/>
          <p:nvPr/>
        </p:nvSpPr>
        <p:spPr>
          <a:xfrm>
            <a:off x="1518642" y="3461266"/>
            <a:ext cx="7379137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Improved way to handle returning customers</a:t>
            </a:r>
            <a:endParaRPr lang="en-US" sz="2550"/>
          </a:p>
        </p:txBody>
      </p:sp>
      <p:sp>
        <p:nvSpPr>
          <p:cNvPr id="11" name="Text 9"/>
          <p:cNvSpPr/>
          <p:nvPr/>
        </p:nvSpPr>
        <p:spPr>
          <a:xfrm>
            <a:off x="1518642" y="3998238"/>
            <a:ext cx="1235237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implementing our system, it is easier to handle future orders and assess customer needs</a:t>
            </a:r>
            <a:endParaRPr lang="en-US" sz="1700"/>
          </a:p>
        </p:txBody>
      </p:sp>
      <p:sp>
        <p:nvSpPr>
          <p:cNvPr id="12" name="Shape 10"/>
          <p:cNvSpPr/>
          <p:nvPr/>
        </p:nvSpPr>
        <p:spPr>
          <a:xfrm>
            <a:off x="840700" y="5023247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2624" y="5104567"/>
            <a:ext cx="184190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550"/>
          </a:p>
        </p:txBody>
      </p:sp>
      <p:sp>
        <p:nvSpPr>
          <p:cNvPr id="14" name="Text 12"/>
          <p:cNvSpPr/>
          <p:nvPr/>
        </p:nvSpPr>
        <p:spPr>
          <a:xfrm>
            <a:off x="1518642" y="4996101"/>
            <a:ext cx="7368659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allows for insights in customer needs</a:t>
            </a:r>
            <a:endParaRPr lang="en-US" sz="2550"/>
          </a:p>
        </p:txBody>
      </p:sp>
      <p:sp>
        <p:nvSpPr>
          <p:cNvPr id="15" name="Text 13"/>
          <p:cNvSpPr/>
          <p:nvPr/>
        </p:nvSpPr>
        <p:spPr>
          <a:xfrm>
            <a:off x="1518642" y="5533072"/>
            <a:ext cx="1235237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for staff to be aware of what the customer is interested, as well as keeping track of inventory</a:t>
            </a:r>
            <a:endParaRPr lang="en-US" sz="1700"/>
          </a:p>
        </p:txBody>
      </p:sp>
      <p:sp>
        <p:nvSpPr>
          <p:cNvPr id="16" name="Shape 14"/>
          <p:cNvSpPr/>
          <p:nvPr/>
        </p:nvSpPr>
        <p:spPr>
          <a:xfrm>
            <a:off x="840700" y="6558082"/>
            <a:ext cx="488156" cy="488156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77146" y="6639401"/>
            <a:ext cx="215146" cy="3255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550"/>
          </a:p>
        </p:txBody>
      </p:sp>
      <p:sp>
        <p:nvSpPr>
          <p:cNvPr id="18" name="Text 16"/>
          <p:cNvSpPr/>
          <p:nvPr/>
        </p:nvSpPr>
        <p:spPr>
          <a:xfrm>
            <a:off x="1518642" y="6530935"/>
            <a:ext cx="3254693" cy="406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Enhance business</a:t>
            </a:r>
            <a:endParaRPr lang="en-US" sz="2550"/>
          </a:p>
        </p:txBody>
      </p:sp>
      <p:sp>
        <p:nvSpPr>
          <p:cNvPr id="19" name="Text 17"/>
          <p:cNvSpPr/>
          <p:nvPr/>
        </p:nvSpPr>
        <p:spPr>
          <a:xfrm>
            <a:off x="1518642" y="7067907"/>
            <a:ext cx="12352377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solution will provide success in a competitive market</a:t>
            </a:r>
            <a:endParaRPr lang="en-US" sz="1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C13D23-105D-D202-D653-88C09522FC71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12</a:t>
            </a:r>
          </a:p>
        </p:txBody>
      </p:sp>
      <p:pic>
        <p:nvPicPr>
          <p:cNvPr id="22" name="Picture 21" descr="A purple and white computer&#10;&#10;Description automatically generated">
            <a:extLst>
              <a:ext uri="{FF2B5EF4-FFF2-40B4-BE49-F238E27FC236}">
                <a16:creationId xmlns:a16="http://schemas.microsoft.com/office/drawing/2014/main" id="{C1EE933A-1B47-68E6-58EB-7438D2E233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578837" y="243290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0105" y="587097"/>
            <a:ext cx="5330071" cy="666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200"/>
              </a:lnSpc>
              <a:buNone/>
            </a:pPr>
            <a:r>
              <a:rPr lang="en-US" sz="41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Solution #2</a:t>
            </a:r>
            <a:endParaRPr lang="en-US" sz="4150"/>
          </a:p>
        </p:txBody>
      </p:sp>
      <p:sp>
        <p:nvSpPr>
          <p:cNvPr id="3" name="Text 1"/>
          <p:cNvSpPr/>
          <p:nvPr/>
        </p:nvSpPr>
        <p:spPr>
          <a:xfrm>
            <a:off x="746165" y="1573173"/>
            <a:ext cx="13138071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endParaRPr lang="en-US" sz="1650"/>
          </a:p>
        </p:txBody>
      </p:sp>
      <p:sp>
        <p:nvSpPr>
          <p:cNvPr id="4" name="Shape 2"/>
          <p:cNvSpPr/>
          <p:nvPr/>
        </p:nvSpPr>
        <p:spPr>
          <a:xfrm>
            <a:off x="746165" y="2154079"/>
            <a:ext cx="13138071" cy="905828"/>
          </a:xfrm>
          <a:prstGeom prst="roundRect">
            <a:avLst>
              <a:gd name="adj" fmla="val 9886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87" y="2485311"/>
            <a:ext cx="266462" cy="2131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38870" y="2420422"/>
            <a:ext cx="1223224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friendly interface to place orders.</a:t>
            </a:r>
            <a:endParaRPr lang="en-US" sz="1650"/>
          </a:p>
        </p:txBody>
      </p:sp>
      <p:sp>
        <p:nvSpPr>
          <p:cNvPr id="7" name="Shape 4"/>
          <p:cNvSpPr/>
          <p:nvPr/>
        </p:nvSpPr>
        <p:spPr>
          <a:xfrm>
            <a:off x="746165" y="3299698"/>
            <a:ext cx="13138071" cy="905828"/>
          </a:xfrm>
          <a:prstGeom prst="roundRect">
            <a:avLst>
              <a:gd name="adj" fmla="val 9886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87" y="3630930"/>
            <a:ext cx="266462" cy="21312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38870" y="3566041"/>
            <a:ext cx="1223224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Allows for real time order tracking.</a:t>
            </a:r>
            <a:endParaRPr lang="en-US" sz="1650"/>
          </a:p>
        </p:txBody>
      </p:sp>
      <p:sp>
        <p:nvSpPr>
          <p:cNvPr id="10" name="Shape 6"/>
          <p:cNvSpPr/>
          <p:nvPr/>
        </p:nvSpPr>
        <p:spPr>
          <a:xfrm>
            <a:off x="746165" y="4445318"/>
            <a:ext cx="13138071" cy="905828"/>
          </a:xfrm>
          <a:prstGeom prst="roundRect">
            <a:avLst>
              <a:gd name="adj" fmla="val 9886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87" y="4776549"/>
            <a:ext cx="266462" cy="21312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438870" y="4711660"/>
            <a:ext cx="1223224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Stores data in a digital manner.</a:t>
            </a:r>
            <a:endParaRPr lang="en-US" sz="1650"/>
          </a:p>
        </p:txBody>
      </p:sp>
      <p:sp>
        <p:nvSpPr>
          <p:cNvPr id="13" name="Shape 8"/>
          <p:cNvSpPr/>
          <p:nvPr/>
        </p:nvSpPr>
        <p:spPr>
          <a:xfrm>
            <a:off x="746165" y="5590937"/>
            <a:ext cx="13138071" cy="905828"/>
          </a:xfrm>
          <a:prstGeom prst="roundRect">
            <a:avLst>
              <a:gd name="adj" fmla="val 9886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87" y="5922169"/>
            <a:ext cx="266462" cy="21312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38870" y="5857280"/>
            <a:ext cx="1223224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Prevents duplicates.</a:t>
            </a:r>
            <a:endParaRPr lang="en-US" sz="1650"/>
          </a:p>
        </p:txBody>
      </p:sp>
      <p:sp>
        <p:nvSpPr>
          <p:cNvPr id="16" name="Shape 10"/>
          <p:cNvSpPr/>
          <p:nvPr/>
        </p:nvSpPr>
        <p:spPr>
          <a:xfrm>
            <a:off x="746165" y="6736556"/>
            <a:ext cx="13138071" cy="905828"/>
          </a:xfrm>
          <a:prstGeom prst="roundRect">
            <a:avLst>
              <a:gd name="adj" fmla="val 9886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287" y="7067788"/>
            <a:ext cx="266462" cy="213122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38870" y="7002899"/>
            <a:ext cx="1223224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Seamlessly integrates with the current workflow of your business.</a:t>
            </a:r>
            <a:endParaRPr lang="en-US" sz="16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08D07B1-FEEC-8F45-6B57-71E865C66E2D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13</a:t>
            </a:r>
          </a:p>
        </p:txBody>
      </p:sp>
      <p:pic>
        <p:nvPicPr>
          <p:cNvPr id="21" name="Picture 20" descr="A purple and white computer&#10;&#10;Description automatically generated">
            <a:extLst>
              <a:ext uri="{FF2B5EF4-FFF2-40B4-BE49-F238E27FC236}">
                <a16:creationId xmlns:a16="http://schemas.microsoft.com/office/drawing/2014/main" id="{FBBD0E6F-F3A9-01FB-6F7E-014FFEF3C3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675089" y="195164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512" y="524113"/>
            <a:ext cx="4761190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Required Hardware</a:t>
            </a:r>
            <a:endParaRPr lang="en-US" sz="37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12" y="1500068"/>
            <a:ext cx="476012" cy="47601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66512" y="2166461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Desktop computer</a:t>
            </a:r>
            <a:endParaRPr lang="en-US" sz="1850"/>
          </a:p>
        </p:txBody>
      </p:sp>
      <p:sp>
        <p:nvSpPr>
          <p:cNvPr id="5" name="Text 2"/>
          <p:cNvSpPr/>
          <p:nvPr/>
        </p:nvSpPr>
        <p:spPr>
          <a:xfrm>
            <a:off x="666512" y="2578060"/>
            <a:ext cx="424195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Desktop HP All-in-one27-cr0000m</a:t>
            </a:r>
            <a:endParaRPr lang="en-US" sz="14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102" y="1500068"/>
            <a:ext cx="476012" cy="4760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194102" y="2166461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Tablets</a:t>
            </a:r>
            <a:endParaRPr lang="en-US" sz="1850"/>
          </a:p>
        </p:txBody>
      </p:sp>
      <p:sp>
        <p:nvSpPr>
          <p:cNvPr id="8" name="Text 4"/>
          <p:cNvSpPr/>
          <p:nvPr/>
        </p:nvSpPr>
        <p:spPr>
          <a:xfrm>
            <a:off x="5194102" y="2578060"/>
            <a:ext cx="424207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Apple - 10.9-Inch iPad - Latest Model - (10th Generation)</a:t>
            </a:r>
            <a:endParaRPr lang="en-US" sz="14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1810" y="1500068"/>
            <a:ext cx="476012" cy="4760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21810" y="2166461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POS terminal</a:t>
            </a:r>
            <a:endParaRPr lang="en-US" sz="1850"/>
          </a:p>
        </p:txBody>
      </p:sp>
      <p:sp>
        <p:nvSpPr>
          <p:cNvPr id="11" name="Text 6"/>
          <p:cNvSpPr/>
          <p:nvPr/>
        </p:nvSpPr>
        <p:spPr>
          <a:xfrm>
            <a:off x="9721810" y="2578060"/>
            <a:ext cx="424195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Toast POS system</a:t>
            </a:r>
            <a:endParaRPr lang="en-US" sz="14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12" y="3758922"/>
            <a:ext cx="476012" cy="4760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6512" y="4425315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Receipt printer</a:t>
            </a:r>
            <a:endParaRPr lang="en-US" sz="1850"/>
          </a:p>
        </p:txBody>
      </p:sp>
      <p:sp>
        <p:nvSpPr>
          <p:cNvPr id="14" name="Text 8"/>
          <p:cNvSpPr/>
          <p:nvPr/>
        </p:nvSpPr>
        <p:spPr>
          <a:xfrm>
            <a:off x="666512" y="4836914"/>
            <a:ext cx="424195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TOAST terminal receipt printer</a:t>
            </a:r>
            <a:endParaRPr lang="en-US" sz="145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4102" y="3758922"/>
            <a:ext cx="476012" cy="4760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194102" y="4425315"/>
            <a:ext cx="3432572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Upgraded router and modem</a:t>
            </a:r>
            <a:endParaRPr lang="en-US" sz="1850"/>
          </a:p>
        </p:txBody>
      </p:sp>
      <p:sp>
        <p:nvSpPr>
          <p:cNvPr id="17" name="Text 10"/>
          <p:cNvSpPr/>
          <p:nvPr/>
        </p:nvSpPr>
        <p:spPr>
          <a:xfrm>
            <a:off x="5194102" y="4836914"/>
            <a:ext cx="4242078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Netgear Nighthawk AX/5-Stream AX2400 Wi-Fi 6 Router, Black, RAX30-100NAS</a:t>
            </a:r>
            <a:endParaRPr lang="en-US" sz="145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21810" y="3758922"/>
            <a:ext cx="476012" cy="47601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721810" y="4425315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Label printer</a:t>
            </a:r>
            <a:endParaRPr lang="en-US" sz="1850"/>
          </a:p>
        </p:txBody>
      </p:sp>
      <p:sp>
        <p:nvSpPr>
          <p:cNvPr id="20" name="Text 12"/>
          <p:cNvSpPr/>
          <p:nvPr/>
        </p:nvSpPr>
        <p:spPr>
          <a:xfrm>
            <a:off x="9721810" y="4836914"/>
            <a:ext cx="424195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Brother QL-800 High Speed label printer</a:t>
            </a:r>
            <a:endParaRPr lang="en-US" sz="145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512" y="6017776"/>
            <a:ext cx="476012" cy="476012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666512" y="6684169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Barcode scanner</a:t>
            </a:r>
            <a:endParaRPr lang="en-US" sz="1850"/>
          </a:p>
        </p:txBody>
      </p:sp>
      <p:sp>
        <p:nvSpPr>
          <p:cNvPr id="23" name="Text 14"/>
          <p:cNvSpPr/>
          <p:nvPr/>
        </p:nvSpPr>
        <p:spPr>
          <a:xfrm>
            <a:off x="666512" y="7095768"/>
            <a:ext cx="4241959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Zebra Symbol LS2208 Corded Barcode Scanner</a:t>
            </a:r>
            <a:endParaRPr lang="en-US" sz="14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0FB2C2-CED3-51A6-C806-023342129693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14</a:t>
            </a:r>
          </a:p>
        </p:txBody>
      </p:sp>
      <p:pic>
        <p:nvPicPr>
          <p:cNvPr id="26" name="Picture 25" descr="A purple and white computer&#10;&#10;Description automatically generated">
            <a:extLst>
              <a:ext uri="{FF2B5EF4-FFF2-40B4-BE49-F238E27FC236}">
                <a16:creationId xmlns:a16="http://schemas.microsoft.com/office/drawing/2014/main" id="{56447992-4E28-0150-C4D3-8DC420CC49A9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220" b="15061"/>
          <a:stretch/>
        </p:blipFill>
        <p:spPr>
          <a:xfrm>
            <a:off x="11843531" y="122975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13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Required Software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1377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307562"/>
            <a:ext cx="30383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Dropbox for business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4797981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9 TB of cloud storage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351377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3075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TOAST POS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5254704" y="4797981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 configuration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351377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307562"/>
            <a:ext cx="4120753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Web design + Domain + Customer management GUI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9715738" y="5152311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recommended design for application of the website</a:t>
            </a:r>
            <a:endParaRPr lang="en-US" sz="17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EF044C-512D-977D-35CA-7DB38D67249F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15</a:t>
            </a:r>
          </a:p>
        </p:txBody>
      </p:sp>
      <p:pic>
        <p:nvPicPr>
          <p:cNvPr id="14" name="Picture 13" descr="A purple and white computer&#10;&#10;Description automatically generated">
            <a:extLst>
              <a:ext uri="{FF2B5EF4-FFF2-40B4-BE49-F238E27FC236}">
                <a16:creationId xmlns:a16="http://schemas.microsoft.com/office/drawing/2014/main" id="{A0F5731F-F0DB-6175-9D2B-A46D613A95C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220" b="15061"/>
          <a:stretch/>
        </p:blipFill>
        <p:spPr>
          <a:xfrm>
            <a:off x="11578837" y="147038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277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Feasibility Analysis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890123"/>
            <a:ext cx="3260646" cy="1749147"/>
          </a:xfrm>
          <a:prstGeom prst="roundRect">
            <a:avLst>
              <a:gd name="adj" fmla="val 544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3537942"/>
            <a:ext cx="129897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4281249" y="3116937"/>
            <a:ext cx="33494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Total cost of ownership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4281249" y="3607356"/>
            <a:ext cx="63486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Plan: </a:t>
            </a:r>
            <a:r>
              <a:rPr lang="en-US" sz="1750" b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$3,555 + $130/month + transaction fees</a:t>
            </a: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4281249" y="4049554"/>
            <a:ext cx="63486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Plan: </a:t>
            </a:r>
            <a:r>
              <a:rPr lang="en-US" sz="1750" b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$3,555 + $200/month + transaction fees</a:t>
            </a:r>
            <a:endParaRPr lang="en-US" sz="1750"/>
          </a:p>
        </p:txBody>
      </p:sp>
      <p:sp>
        <p:nvSpPr>
          <p:cNvPr id="8" name="Shape 6"/>
          <p:cNvSpPr/>
          <p:nvPr/>
        </p:nvSpPr>
        <p:spPr>
          <a:xfrm>
            <a:off x="4167783" y="4624030"/>
            <a:ext cx="9555480" cy="15240"/>
          </a:xfrm>
          <a:prstGeom prst="roundRect">
            <a:avLst>
              <a:gd name="adj" fmla="val 625116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793790" y="4752618"/>
            <a:ext cx="6521410" cy="1749147"/>
          </a:xfrm>
          <a:prstGeom prst="roundRect">
            <a:avLst>
              <a:gd name="adj" fmla="val 5447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8224" y="5400437"/>
            <a:ext cx="17145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200"/>
          </a:p>
        </p:txBody>
      </p:sp>
      <p:sp>
        <p:nvSpPr>
          <p:cNvPr id="11" name="Text 9"/>
          <p:cNvSpPr/>
          <p:nvPr/>
        </p:nvSpPr>
        <p:spPr>
          <a:xfrm>
            <a:off x="754201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Ongoing cost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7542014" y="5469850"/>
            <a:ext cx="53885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Basic Plan: </a:t>
            </a:r>
            <a:r>
              <a:rPr lang="en-US" sz="1750" b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$45/month + transaction fees</a:t>
            </a: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​</a:t>
            </a: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7542014" y="5912048"/>
            <a:ext cx="53885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Plan: </a:t>
            </a:r>
            <a:r>
              <a:rPr lang="en-US" sz="1750" b="1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$190/month + transaction fees</a:t>
            </a:r>
            <a:endParaRPr lang="en-US" sz="17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262770-9164-4DF0-F374-8731F6059835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16</a:t>
            </a:r>
          </a:p>
        </p:txBody>
      </p:sp>
      <p:pic>
        <p:nvPicPr>
          <p:cNvPr id="16" name="Picture 15" descr="A purple and white computer&#10;&#10;Description automatically generated">
            <a:extLst>
              <a:ext uri="{FF2B5EF4-FFF2-40B4-BE49-F238E27FC236}">
                <a16:creationId xmlns:a16="http://schemas.microsoft.com/office/drawing/2014/main" id="{3F43880A-6522-B933-3B33-05D59787D7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422426" y="339543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2387" y="220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/>
                <a:ea typeface="Merriweather Bold" pitchFamily="34" charset="-122"/>
                <a:cs typeface="Merriweather Bold" pitchFamily="34" charset="-120"/>
              </a:rPr>
              <a:t>Breakeven Analysis</a:t>
            </a:r>
            <a:endParaRPr lang="en-US" sz="4450">
              <a:latin typeface="Merriweather Bold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B93BFC-657C-BE00-83CA-D114F16850B9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17</a:t>
            </a:r>
          </a:p>
        </p:txBody>
      </p:sp>
      <p:pic>
        <p:nvPicPr>
          <p:cNvPr id="10" name="Picture 9" descr="A graph with a line and a red line&#10;&#10;Description automatically generated">
            <a:extLst>
              <a:ext uri="{FF2B5EF4-FFF2-40B4-BE49-F238E27FC236}">
                <a16:creationId xmlns:a16="http://schemas.microsoft.com/office/drawing/2014/main" id="{7BB53BF7-1A0A-4C80-FFFA-B8408FBA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92" y="2210123"/>
            <a:ext cx="7162800" cy="4305300"/>
          </a:xfrm>
          <a:prstGeom prst="rect">
            <a:avLst/>
          </a:prstGeom>
        </p:spPr>
      </p:pic>
      <p:pic>
        <p:nvPicPr>
          <p:cNvPr id="12" name="Picture 11" descr="A graph of a business plan&#10;&#10;Description automatically generated">
            <a:extLst>
              <a:ext uri="{FF2B5EF4-FFF2-40B4-BE49-F238E27FC236}">
                <a16:creationId xmlns:a16="http://schemas.microsoft.com/office/drawing/2014/main" id="{D88FE4A3-DB39-A2C8-08E8-E2E8AFACB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902" y="2210123"/>
            <a:ext cx="7162800" cy="4305300"/>
          </a:xfrm>
          <a:prstGeom prst="rect">
            <a:avLst/>
          </a:prstGeom>
        </p:spPr>
      </p:pic>
      <p:pic>
        <p:nvPicPr>
          <p:cNvPr id="4" name="Picture 3" descr="A purple and white computer&#10;&#10;Description automatically generated">
            <a:extLst>
              <a:ext uri="{FF2B5EF4-FFF2-40B4-BE49-F238E27FC236}">
                <a16:creationId xmlns:a16="http://schemas.microsoft.com/office/drawing/2014/main" id="{B0746CD8-E9AD-4E4D-C5CB-5706477C27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220" b="15061"/>
          <a:stretch/>
        </p:blipFill>
        <p:spPr>
          <a:xfrm>
            <a:off x="11675089" y="110943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210" y="755928"/>
            <a:ext cx="5180171" cy="647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Recommendation</a:t>
            </a:r>
            <a:endParaRPr lang="en-US" sz="4050"/>
          </a:p>
        </p:txBody>
      </p:sp>
      <p:sp>
        <p:nvSpPr>
          <p:cNvPr id="3" name="Shape 1"/>
          <p:cNvSpPr/>
          <p:nvPr/>
        </p:nvSpPr>
        <p:spPr>
          <a:xfrm>
            <a:off x="1024533" y="1817727"/>
            <a:ext cx="22860" cy="5655945"/>
          </a:xfrm>
          <a:prstGeom prst="roundRect">
            <a:avLst>
              <a:gd name="adj" fmla="val 38070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2898" y="2050733"/>
            <a:ext cx="466130" cy="4661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964823" y="2128361"/>
            <a:ext cx="14228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400"/>
          </a:p>
        </p:txBody>
      </p:sp>
      <p:sp>
        <p:nvSpPr>
          <p:cNvPr id="6" name="Text 4"/>
          <p:cNvSpPr/>
          <p:nvPr/>
        </p:nvSpPr>
        <p:spPr>
          <a:xfrm>
            <a:off x="1450300" y="2024896"/>
            <a:ext cx="5824418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 the recommended system</a:t>
            </a:r>
            <a:endParaRPr lang="en-US" sz="2400"/>
          </a:p>
        </p:txBody>
      </p:sp>
      <p:sp>
        <p:nvSpPr>
          <p:cNvPr id="7" name="Text 5"/>
          <p:cNvSpPr/>
          <p:nvPr/>
        </p:nvSpPr>
        <p:spPr>
          <a:xfrm>
            <a:off x="1450300" y="2537698"/>
            <a:ext cx="12454890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expect to have a 25% reduction for the time that takes to create a custom order</a:t>
            </a:r>
            <a:endParaRPr lang="en-US" sz="1600"/>
          </a:p>
        </p:txBody>
      </p:sp>
      <p:sp>
        <p:nvSpPr>
          <p:cNvPr id="8" name="Shape 6"/>
          <p:cNvSpPr/>
          <p:nvPr/>
        </p:nvSpPr>
        <p:spPr>
          <a:xfrm>
            <a:off x="802898" y="3516511"/>
            <a:ext cx="466130" cy="4661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941963" y="3594140"/>
            <a:ext cx="18800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400"/>
          </a:p>
        </p:txBody>
      </p:sp>
      <p:sp>
        <p:nvSpPr>
          <p:cNvPr id="10" name="Text 8"/>
          <p:cNvSpPr/>
          <p:nvPr/>
        </p:nvSpPr>
        <p:spPr>
          <a:xfrm>
            <a:off x="1450300" y="3490674"/>
            <a:ext cx="1213092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Implementing the new system is a process that will be broken down in phases </a:t>
            </a:r>
            <a:endParaRPr lang="en-US" sz="2400"/>
          </a:p>
        </p:txBody>
      </p:sp>
      <p:sp>
        <p:nvSpPr>
          <p:cNvPr id="11" name="Text 9"/>
          <p:cNvSpPr/>
          <p:nvPr/>
        </p:nvSpPr>
        <p:spPr>
          <a:xfrm>
            <a:off x="1450300" y="4003477"/>
            <a:ext cx="12454890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a seamless transition as well as minimize downtime</a:t>
            </a:r>
            <a:endParaRPr lang="en-US" sz="1600"/>
          </a:p>
        </p:txBody>
      </p:sp>
      <p:sp>
        <p:nvSpPr>
          <p:cNvPr id="12" name="Shape 10"/>
          <p:cNvSpPr/>
          <p:nvPr/>
        </p:nvSpPr>
        <p:spPr>
          <a:xfrm>
            <a:off x="802898" y="4982289"/>
            <a:ext cx="466130" cy="4661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48035" y="5059918"/>
            <a:ext cx="17585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400"/>
          </a:p>
        </p:txBody>
      </p:sp>
      <p:sp>
        <p:nvSpPr>
          <p:cNvPr id="14" name="Text 12"/>
          <p:cNvSpPr/>
          <p:nvPr/>
        </p:nvSpPr>
        <p:spPr>
          <a:xfrm>
            <a:off x="1450300" y="4956453"/>
            <a:ext cx="9528691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Sales staff will be able to enter orders directly into the system</a:t>
            </a:r>
            <a:endParaRPr lang="en-US" sz="2400"/>
          </a:p>
        </p:txBody>
      </p:sp>
      <p:sp>
        <p:nvSpPr>
          <p:cNvPr id="15" name="Text 13"/>
          <p:cNvSpPr/>
          <p:nvPr/>
        </p:nvSpPr>
        <p:spPr>
          <a:xfrm>
            <a:off x="1450300" y="5469255"/>
            <a:ext cx="12454890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will streamline workflows for your sales,</a:t>
            </a:r>
            <a:endParaRPr lang="en-US" sz="1600"/>
          </a:p>
        </p:txBody>
      </p:sp>
      <p:sp>
        <p:nvSpPr>
          <p:cNvPr id="16" name="Shape 14"/>
          <p:cNvSpPr/>
          <p:nvPr/>
        </p:nvSpPr>
        <p:spPr>
          <a:xfrm>
            <a:off x="802898" y="6448068"/>
            <a:ext cx="466130" cy="466130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33271" y="6525697"/>
            <a:ext cx="20538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2400"/>
          </a:p>
        </p:txBody>
      </p:sp>
      <p:sp>
        <p:nvSpPr>
          <p:cNvPr id="18" name="Text 16"/>
          <p:cNvSpPr/>
          <p:nvPr/>
        </p:nvSpPr>
        <p:spPr>
          <a:xfrm>
            <a:off x="1450300" y="6422231"/>
            <a:ext cx="12222599" cy="388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will also help users by updating them of real time inventory on product</a:t>
            </a:r>
            <a:endParaRPr lang="en-US" sz="2400"/>
          </a:p>
        </p:txBody>
      </p:sp>
      <p:sp>
        <p:nvSpPr>
          <p:cNvPr id="19" name="Text 17"/>
          <p:cNvSpPr/>
          <p:nvPr/>
        </p:nvSpPr>
        <p:spPr>
          <a:xfrm>
            <a:off x="1450300" y="6935033"/>
            <a:ext cx="12454890" cy="3314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Business can also avoid overstock as well as understock ingredients.</a:t>
            </a:r>
            <a:endParaRPr lang="en-US" sz="16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1DD26B-F88E-A880-8029-20FBEA079F04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18</a:t>
            </a:r>
          </a:p>
        </p:txBody>
      </p:sp>
      <p:pic>
        <p:nvPicPr>
          <p:cNvPr id="22" name="Picture 21" descr="A purple and white computer&#10;&#10;Description automatically generated">
            <a:extLst>
              <a:ext uri="{FF2B5EF4-FFF2-40B4-BE49-F238E27FC236}">
                <a16:creationId xmlns:a16="http://schemas.microsoft.com/office/drawing/2014/main" id="{C92D456A-C543-6AA6-672E-88077CC76A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747279" y="147038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020" y="578168"/>
            <a:ext cx="5243393" cy="655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b="1">
                <a:solidFill>
                  <a:srgbClr val="403C4E"/>
                </a:solidFill>
                <a:latin typeface="Merriweather Bold"/>
                <a:ea typeface="Merriweather Bold" pitchFamily="34" charset="-122"/>
                <a:cs typeface="Merriweather Bold" pitchFamily="34" charset="-120"/>
                <a:hlinkClick r:id="rId3"/>
              </a:rPr>
              <a:t>Prototype</a:t>
            </a:r>
            <a:endParaRPr lang="en-US" sz="41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085" y="1653064"/>
            <a:ext cx="7550110" cy="54268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4020" y="7315795"/>
            <a:ext cx="13162359" cy="335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5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3167BE-47AE-FF14-C18E-46F7C33BD5FC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19</a:t>
            </a:r>
          </a:p>
        </p:txBody>
      </p:sp>
      <p:pic>
        <p:nvPicPr>
          <p:cNvPr id="7" name="Picture 6" descr="A purple and white computer&#10;&#10;Description automatically generated">
            <a:extLst>
              <a:ext uri="{FF2B5EF4-FFF2-40B4-BE49-F238E27FC236}">
                <a16:creationId xmlns:a16="http://schemas.microsoft.com/office/drawing/2014/main" id="{F968F79C-7B0A-C3E4-9F96-F7FA4CEDF5F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220" b="15061"/>
          <a:stretch/>
        </p:blipFill>
        <p:spPr>
          <a:xfrm>
            <a:off x="11578837" y="219227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4012" y="671751"/>
            <a:ext cx="5949196" cy="592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b="1">
                <a:solidFill>
                  <a:srgbClr val="403C4E"/>
                </a:solidFill>
                <a:latin typeface="Merriweather Bold"/>
                <a:ea typeface="Merriweather Bold" pitchFamily="34" charset="-122"/>
                <a:cs typeface="Merriweather Bold" pitchFamily="34" charset="-120"/>
              </a:rPr>
              <a:t>Meet the Design IT Team</a:t>
            </a:r>
            <a:endParaRPr lang="en-US" sz="3700">
              <a:latin typeface="Avenir Next LT Pro"/>
            </a:endParaRPr>
          </a:p>
        </p:txBody>
      </p:sp>
      <p:sp>
        <p:nvSpPr>
          <p:cNvPr id="3" name="Shape 1"/>
          <p:cNvSpPr/>
          <p:nvPr/>
        </p:nvSpPr>
        <p:spPr>
          <a:xfrm>
            <a:off x="664012" y="1644134"/>
            <a:ext cx="6556415" cy="1108472"/>
          </a:xfrm>
          <a:prstGeom prst="roundRect">
            <a:avLst>
              <a:gd name="adj" fmla="val 71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861298" y="1841421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Belma Vazquez</a:t>
            </a:r>
            <a:endParaRPr lang="en-US" sz="1850"/>
          </a:p>
        </p:txBody>
      </p:sp>
      <p:sp>
        <p:nvSpPr>
          <p:cNvPr id="5" name="Text 3"/>
          <p:cNvSpPr/>
          <p:nvPr/>
        </p:nvSpPr>
        <p:spPr>
          <a:xfrm>
            <a:off x="861298" y="2251710"/>
            <a:ext cx="616184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Project Manager with strong communication and organizational skills</a:t>
            </a:r>
            <a:endParaRPr lang="en-US" sz="1450"/>
          </a:p>
        </p:txBody>
      </p:sp>
      <p:sp>
        <p:nvSpPr>
          <p:cNvPr id="6" name="Shape 4"/>
          <p:cNvSpPr/>
          <p:nvPr/>
        </p:nvSpPr>
        <p:spPr>
          <a:xfrm>
            <a:off x="7410093" y="1644134"/>
            <a:ext cx="6556415" cy="1108472"/>
          </a:xfrm>
          <a:prstGeom prst="roundRect">
            <a:avLst>
              <a:gd name="adj" fmla="val 718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07379" y="1841421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Meerub Sultan</a:t>
            </a:r>
            <a:endParaRPr lang="en-US" sz="1850"/>
          </a:p>
        </p:txBody>
      </p:sp>
      <p:sp>
        <p:nvSpPr>
          <p:cNvPr id="8" name="Text 6"/>
          <p:cNvSpPr/>
          <p:nvPr/>
        </p:nvSpPr>
        <p:spPr>
          <a:xfrm>
            <a:off x="7607379" y="2251710"/>
            <a:ext cx="616184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Assistant Manager bringing valuable user insights to the team.</a:t>
            </a:r>
            <a:endParaRPr lang="en-US" sz="1450"/>
          </a:p>
        </p:txBody>
      </p:sp>
      <p:sp>
        <p:nvSpPr>
          <p:cNvPr id="9" name="Shape 7"/>
          <p:cNvSpPr/>
          <p:nvPr/>
        </p:nvSpPr>
        <p:spPr>
          <a:xfrm>
            <a:off x="664012" y="2942273"/>
            <a:ext cx="6556415" cy="1412081"/>
          </a:xfrm>
          <a:prstGeom prst="roundRect">
            <a:avLst>
              <a:gd name="adj" fmla="val 564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861298" y="3139559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Linda Lopez</a:t>
            </a:r>
            <a:endParaRPr lang="en-US" sz="1850"/>
          </a:p>
        </p:txBody>
      </p:sp>
      <p:sp>
        <p:nvSpPr>
          <p:cNvPr id="11" name="Text 9"/>
          <p:cNvSpPr/>
          <p:nvPr/>
        </p:nvSpPr>
        <p:spPr>
          <a:xfrm>
            <a:off x="861298" y="3549848"/>
            <a:ext cx="6161842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Front-end Developer skilled in building responsive, user-friendly interfaces.</a:t>
            </a:r>
            <a:endParaRPr lang="en-US" sz="1450"/>
          </a:p>
        </p:txBody>
      </p:sp>
      <p:sp>
        <p:nvSpPr>
          <p:cNvPr id="12" name="Shape 10"/>
          <p:cNvSpPr/>
          <p:nvPr/>
        </p:nvSpPr>
        <p:spPr>
          <a:xfrm>
            <a:off x="7410093" y="2942273"/>
            <a:ext cx="6556415" cy="1412081"/>
          </a:xfrm>
          <a:prstGeom prst="roundRect">
            <a:avLst>
              <a:gd name="adj" fmla="val 564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07379" y="3139559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Kyla Kemp</a:t>
            </a:r>
            <a:endParaRPr lang="en-US" sz="1850"/>
          </a:p>
        </p:txBody>
      </p:sp>
      <p:sp>
        <p:nvSpPr>
          <p:cNvPr id="14" name="Text 12"/>
          <p:cNvSpPr/>
          <p:nvPr/>
        </p:nvSpPr>
        <p:spPr>
          <a:xfrm>
            <a:off x="7607379" y="3549848"/>
            <a:ext cx="616184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 Designer with a keen eye for aesthetics and branding.</a:t>
            </a:r>
            <a:endParaRPr lang="en-US" sz="1450"/>
          </a:p>
        </p:txBody>
      </p:sp>
      <p:sp>
        <p:nvSpPr>
          <p:cNvPr id="15" name="Shape 13"/>
          <p:cNvSpPr/>
          <p:nvPr/>
        </p:nvSpPr>
        <p:spPr>
          <a:xfrm>
            <a:off x="664012" y="4544020"/>
            <a:ext cx="6556415" cy="1412081"/>
          </a:xfrm>
          <a:prstGeom prst="roundRect">
            <a:avLst>
              <a:gd name="adj" fmla="val 564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861298" y="4741307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Manya Gogia</a:t>
            </a:r>
            <a:endParaRPr lang="en-US" sz="1850"/>
          </a:p>
        </p:txBody>
      </p:sp>
      <p:sp>
        <p:nvSpPr>
          <p:cNvPr id="17" name="Text 15"/>
          <p:cNvSpPr/>
          <p:nvPr/>
        </p:nvSpPr>
        <p:spPr>
          <a:xfrm>
            <a:off x="861298" y="5151596"/>
            <a:ext cx="6161842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Backend Developer with expertise in creating secure and scalable applications.</a:t>
            </a:r>
            <a:endParaRPr lang="en-US" sz="1450"/>
          </a:p>
        </p:txBody>
      </p:sp>
      <p:sp>
        <p:nvSpPr>
          <p:cNvPr id="18" name="Shape 16"/>
          <p:cNvSpPr/>
          <p:nvPr/>
        </p:nvSpPr>
        <p:spPr>
          <a:xfrm>
            <a:off x="7410093" y="4544020"/>
            <a:ext cx="6556415" cy="1412081"/>
          </a:xfrm>
          <a:prstGeom prst="roundRect">
            <a:avLst>
              <a:gd name="adj" fmla="val 564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607379" y="4741307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Tawhida Farrag</a:t>
            </a:r>
            <a:endParaRPr lang="en-US" sz="1850"/>
          </a:p>
        </p:txBody>
      </p:sp>
      <p:sp>
        <p:nvSpPr>
          <p:cNvPr id="20" name="Text 18"/>
          <p:cNvSpPr/>
          <p:nvPr/>
        </p:nvSpPr>
        <p:spPr>
          <a:xfrm>
            <a:off x="7607379" y="5151596"/>
            <a:ext cx="6161842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analyst lead with a strong background in quantitative analysis and data visualization techniques.</a:t>
            </a:r>
            <a:endParaRPr lang="en-US" sz="1450"/>
          </a:p>
        </p:txBody>
      </p:sp>
      <p:sp>
        <p:nvSpPr>
          <p:cNvPr id="21" name="Shape 19"/>
          <p:cNvSpPr/>
          <p:nvPr/>
        </p:nvSpPr>
        <p:spPr>
          <a:xfrm>
            <a:off x="664012" y="6145768"/>
            <a:ext cx="6556415" cy="1412081"/>
          </a:xfrm>
          <a:prstGeom prst="roundRect">
            <a:avLst>
              <a:gd name="adj" fmla="val 564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861298" y="6343055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Huda Memon </a:t>
            </a:r>
            <a:endParaRPr lang="en-US" sz="1850"/>
          </a:p>
        </p:txBody>
      </p:sp>
      <p:sp>
        <p:nvSpPr>
          <p:cNvPr id="23" name="Text 21"/>
          <p:cNvSpPr/>
          <p:nvPr/>
        </p:nvSpPr>
        <p:spPr>
          <a:xfrm>
            <a:off x="861298" y="6753344"/>
            <a:ext cx="6161842" cy="607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Content Strategist who ensures our projects are engaging and informative.</a:t>
            </a:r>
            <a:endParaRPr lang="en-US" sz="1450"/>
          </a:p>
        </p:txBody>
      </p:sp>
      <p:sp>
        <p:nvSpPr>
          <p:cNvPr id="24" name="Shape 22"/>
          <p:cNvSpPr/>
          <p:nvPr/>
        </p:nvSpPr>
        <p:spPr>
          <a:xfrm>
            <a:off x="7410093" y="6145768"/>
            <a:ext cx="6556415" cy="1412081"/>
          </a:xfrm>
          <a:prstGeom prst="roundRect">
            <a:avLst>
              <a:gd name="adj" fmla="val 564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607379" y="6343055"/>
            <a:ext cx="237160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Alondra Cisneros</a:t>
            </a:r>
            <a:endParaRPr lang="en-US" sz="1850"/>
          </a:p>
        </p:txBody>
      </p:sp>
      <p:sp>
        <p:nvSpPr>
          <p:cNvPr id="26" name="Text 24"/>
          <p:cNvSpPr/>
          <p:nvPr/>
        </p:nvSpPr>
        <p:spPr>
          <a:xfrm>
            <a:off x="7607379" y="6753344"/>
            <a:ext cx="6161842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QA Tester who guarantees a smooth and bug-free user experience.</a:t>
            </a:r>
            <a:endParaRPr lang="en-US" sz="14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03D499-91B5-C974-5120-38DD4B02BE8C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pic>
        <p:nvPicPr>
          <p:cNvPr id="28" name="Picture 27" descr="A purple and white computer&#10;&#10;Description automatically generated">
            <a:extLst>
              <a:ext uri="{FF2B5EF4-FFF2-40B4-BE49-F238E27FC236}">
                <a16:creationId xmlns:a16="http://schemas.microsoft.com/office/drawing/2014/main" id="{82911E6E-D220-11FC-1371-C7DDD1F892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963847" y="26720"/>
            <a:ext cx="2456712" cy="1287576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362" y="1776293"/>
            <a:ext cx="8453557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505C57-44BD-D689-16DF-2487ADF0CD27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20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5BD9A802-3CBD-8EC0-5811-954FD9D73A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578837" y="183132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311" y="1465742"/>
            <a:ext cx="8135660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237980-0E37-E040-21C2-10AE067C0D44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21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65A6252D-F9E1-9C78-F9BB-49AAD07090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578837" y="86880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602" y="1776293"/>
            <a:ext cx="8423196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A231892-1819-1CA5-5E36-63C8AF3BCAC9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22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514CF3C9-C4C8-CE84-4BFD-9B5548237E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578837" y="279385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330" y="1776293"/>
            <a:ext cx="8211741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FCE532-B153-A423-F21E-24EFF0875F2F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23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8D19757E-320D-3116-EAF0-C899B18506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578837" y="279385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929" y="1776293"/>
            <a:ext cx="8140422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2491BF-4790-DA02-CACF-808A04B02BF2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24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E85566ED-B3AA-2059-0EF0-7A739E02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578837" y="279385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72" y="1776293"/>
            <a:ext cx="8151257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6310CB0-FD34-EBB8-8202-F7FED6400791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25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F8890A03-EF24-8BCF-87BD-FA6B76FDBB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578837" y="279385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0646" y="1776293"/>
            <a:ext cx="8108990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0121B4-BF9D-FC85-CBAC-DA4D22409D2D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26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B2F3EDFE-6FF0-D019-6E8B-167871BE89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578837" y="279385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493" y="1776293"/>
            <a:ext cx="8273415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B79DC2-631E-AE3C-0767-9AF418A9B60E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27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E9EA3400-4FB1-0CA4-48F7-086427CC56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578837" y="279385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93" y="1776293"/>
            <a:ext cx="8110895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2E90D4-88E7-E5F2-C3BD-BB3A0ABBE909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4E1C5F-C298-6D63-9229-305384EAEE6B}"/>
              </a:ext>
            </a:extLst>
          </p:cNvPr>
          <p:cNvSpPr/>
          <p:nvPr/>
        </p:nvSpPr>
        <p:spPr>
          <a:xfrm>
            <a:off x="12814377" y="7770093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28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4E5518E8-F0CC-8AEA-3B2A-35323CF94C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578837" y="171101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5639276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Prototype</a:t>
            </a:r>
            <a:endParaRPr lang="en-US" sz="440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954" y="1776293"/>
            <a:ext cx="8126492" cy="58366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77CCF9-7C27-DB9A-BFC7-BC12194F87A3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B0D6B-7A4B-697E-8946-B2FE9FE6E462}"/>
              </a:ext>
            </a:extLst>
          </p:cNvPr>
          <p:cNvSpPr/>
          <p:nvPr/>
        </p:nvSpPr>
        <p:spPr>
          <a:xfrm>
            <a:off x="12912348" y="7770093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29</a:t>
            </a:r>
          </a:p>
        </p:txBody>
      </p:sp>
      <p:pic>
        <p:nvPicPr>
          <p:cNvPr id="6" name="Picture 5" descr="A purple and white computer&#10;&#10;Description automatically generated">
            <a:extLst>
              <a:ext uri="{FF2B5EF4-FFF2-40B4-BE49-F238E27FC236}">
                <a16:creationId xmlns:a16="http://schemas.microsoft.com/office/drawing/2014/main" id="{77D292FE-7BBB-8E65-7E02-A22E40DF85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675089" y="147038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4111" y="398145"/>
            <a:ext cx="3601522" cy="450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Outline</a:t>
            </a:r>
            <a:endParaRPr lang="en-US" sz="2800"/>
          </a:p>
        </p:txBody>
      </p:sp>
      <p:sp>
        <p:nvSpPr>
          <p:cNvPr id="3" name="Shape 1"/>
          <p:cNvSpPr/>
          <p:nvPr/>
        </p:nvSpPr>
        <p:spPr>
          <a:xfrm>
            <a:off x="712470" y="1136333"/>
            <a:ext cx="15240" cy="6695123"/>
          </a:xfrm>
          <a:prstGeom prst="roundRect">
            <a:avLst>
              <a:gd name="adj" fmla="val 39703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66894" y="1452801"/>
            <a:ext cx="504111" cy="15240"/>
          </a:xfrm>
          <a:prstGeom prst="roundRect">
            <a:avLst>
              <a:gd name="adj" fmla="val 39703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558046" y="1298377"/>
            <a:ext cx="324088" cy="32408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670560" y="1352312"/>
            <a:ext cx="98941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1700"/>
          </a:p>
        </p:txBody>
      </p:sp>
      <p:sp>
        <p:nvSpPr>
          <p:cNvPr id="7" name="Text 5"/>
          <p:cNvSpPr/>
          <p:nvPr/>
        </p:nvSpPr>
        <p:spPr>
          <a:xfrm>
            <a:off x="1512332" y="1450760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u="sng">
                <a:solidFill>
                  <a:srgbClr val="CC3000"/>
                </a:solidFill>
                <a:latin typeface="Merriweather Bold"/>
              </a:rPr>
              <a:t>Overview</a:t>
            </a:r>
            <a:endParaRPr lang="en-US" sz="3200">
              <a:latin typeface="Merriweather Bold"/>
            </a:endParaRPr>
          </a:p>
        </p:txBody>
      </p:sp>
      <p:sp>
        <p:nvSpPr>
          <p:cNvPr id="8" name="Shape 6"/>
          <p:cNvSpPr/>
          <p:nvPr/>
        </p:nvSpPr>
        <p:spPr>
          <a:xfrm>
            <a:off x="866894" y="2109668"/>
            <a:ext cx="504111" cy="15240"/>
          </a:xfrm>
          <a:prstGeom prst="roundRect">
            <a:avLst>
              <a:gd name="adj" fmla="val 39703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7"/>
          <p:cNvSpPr/>
          <p:nvPr/>
        </p:nvSpPr>
        <p:spPr>
          <a:xfrm>
            <a:off x="558046" y="1955244"/>
            <a:ext cx="324088" cy="32408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654725" y="2009180"/>
            <a:ext cx="130731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1700"/>
          </a:p>
        </p:txBody>
      </p:sp>
      <p:sp>
        <p:nvSpPr>
          <p:cNvPr id="11" name="Text 9"/>
          <p:cNvSpPr/>
          <p:nvPr/>
        </p:nvSpPr>
        <p:spPr>
          <a:xfrm>
            <a:off x="1512332" y="2107628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u="sng">
                <a:solidFill>
                  <a:srgbClr val="CC3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Analysis</a:t>
            </a:r>
            <a:endParaRPr lang="en-US" sz="3200"/>
          </a:p>
        </p:txBody>
      </p:sp>
      <p:sp>
        <p:nvSpPr>
          <p:cNvPr id="12" name="Shape 10"/>
          <p:cNvSpPr/>
          <p:nvPr/>
        </p:nvSpPr>
        <p:spPr>
          <a:xfrm>
            <a:off x="866894" y="2766536"/>
            <a:ext cx="504111" cy="15240"/>
          </a:xfrm>
          <a:prstGeom prst="roundRect">
            <a:avLst>
              <a:gd name="adj" fmla="val 39703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558046" y="2612112"/>
            <a:ext cx="324088" cy="32408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658892" y="2666048"/>
            <a:ext cx="122277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1700"/>
          </a:p>
        </p:txBody>
      </p:sp>
      <p:sp>
        <p:nvSpPr>
          <p:cNvPr id="15" name="Text 13"/>
          <p:cNvSpPr/>
          <p:nvPr/>
        </p:nvSpPr>
        <p:spPr>
          <a:xfrm>
            <a:off x="1512332" y="2764496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u="sng">
                <a:solidFill>
                  <a:srgbClr val="CC3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 #1</a:t>
            </a:r>
            <a:endParaRPr lang="en-US" sz="3200"/>
          </a:p>
        </p:txBody>
      </p:sp>
      <p:sp>
        <p:nvSpPr>
          <p:cNvPr id="16" name="Shape 14"/>
          <p:cNvSpPr/>
          <p:nvPr/>
        </p:nvSpPr>
        <p:spPr>
          <a:xfrm>
            <a:off x="866894" y="3423404"/>
            <a:ext cx="504111" cy="15240"/>
          </a:xfrm>
          <a:prstGeom prst="roundRect">
            <a:avLst>
              <a:gd name="adj" fmla="val 39703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5"/>
          <p:cNvSpPr/>
          <p:nvPr/>
        </p:nvSpPr>
        <p:spPr>
          <a:xfrm>
            <a:off x="558046" y="3268980"/>
            <a:ext cx="324088" cy="32408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 16"/>
          <p:cNvSpPr/>
          <p:nvPr/>
        </p:nvSpPr>
        <p:spPr>
          <a:xfrm>
            <a:off x="648653" y="3322915"/>
            <a:ext cx="142875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4</a:t>
            </a:r>
            <a:endParaRPr lang="en-US" sz="1700"/>
          </a:p>
        </p:txBody>
      </p:sp>
      <p:sp>
        <p:nvSpPr>
          <p:cNvPr id="19" name="Text 17"/>
          <p:cNvSpPr/>
          <p:nvPr/>
        </p:nvSpPr>
        <p:spPr>
          <a:xfrm>
            <a:off x="1512332" y="3421364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u="sng">
                <a:solidFill>
                  <a:srgbClr val="CC3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 #2</a:t>
            </a:r>
            <a:endParaRPr lang="en-US" sz="3200"/>
          </a:p>
        </p:txBody>
      </p:sp>
      <p:sp>
        <p:nvSpPr>
          <p:cNvPr id="20" name="Text 18"/>
          <p:cNvSpPr/>
          <p:nvPr/>
        </p:nvSpPr>
        <p:spPr>
          <a:xfrm>
            <a:off x="1512332" y="3562231"/>
            <a:ext cx="1261395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/>
          </a:p>
        </p:txBody>
      </p:sp>
      <p:sp>
        <p:nvSpPr>
          <p:cNvPr id="21" name="Shape 19"/>
          <p:cNvSpPr/>
          <p:nvPr/>
        </p:nvSpPr>
        <p:spPr>
          <a:xfrm>
            <a:off x="866894" y="4397097"/>
            <a:ext cx="504111" cy="15240"/>
          </a:xfrm>
          <a:prstGeom prst="roundRect">
            <a:avLst>
              <a:gd name="adj" fmla="val 39703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0"/>
          <p:cNvSpPr/>
          <p:nvPr/>
        </p:nvSpPr>
        <p:spPr>
          <a:xfrm>
            <a:off x="558046" y="4242673"/>
            <a:ext cx="324088" cy="32408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653891" y="4296608"/>
            <a:ext cx="132278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5</a:t>
            </a:r>
            <a:endParaRPr lang="en-US" sz="1700"/>
          </a:p>
        </p:txBody>
      </p:sp>
      <p:sp>
        <p:nvSpPr>
          <p:cNvPr id="24" name="Text 22"/>
          <p:cNvSpPr/>
          <p:nvPr/>
        </p:nvSpPr>
        <p:spPr>
          <a:xfrm>
            <a:off x="1512332" y="4410556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u="sng">
                <a:solidFill>
                  <a:srgbClr val="CC3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Prototype</a:t>
            </a:r>
            <a:endParaRPr lang="en-US" sz="3200"/>
          </a:p>
        </p:txBody>
      </p:sp>
      <p:sp>
        <p:nvSpPr>
          <p:cNvPr id="25" name="Text 23"/>
          <p:cNvSpPr/>
          <p:nvPr/>
        </p:nvSpPr>
        <p:spPr>
          <a:xfrm>
            <a:off x="1512332" y="4690907"/>
            <a:ext cx="1261395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/>
          </a:p>
        </p:txBody>
      </p:sp>
      <p:sp>
        <p:nvSpPr>
          <p:cNvPr id="26" name="Shape 24"/>
          <p:cNvSpPr/>
          <p:nvPr/>
        </p:nvSpPr>
        <p:spPr>
          <a:xfrm>
            <a:off x="866894" y="5370790"/>
            <a:ext cx="504111" cy="15240"/>
          </a:xfrm>
          <a:prstGeom prst="roundRect">
            <a:avLst>
              <a:gd name="adj" fmla="val 39703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25"/>
          <p:cNvSpPr/>
          <p:nvPr/>
        </p:nvSpPr>
        <p:spPr>
          <a:xfrm>
            <a:off x="558046" y="5216366"/>
            <a:ext cx="324088" cy="32408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6"/>
          <p:cNvSpPr/>
          <p:nvPr/>
        </p:nvSpPr>
        <p:spPr>
          <a:xfrm>
            <a:off x="647581" y="5270302"/>
            <a:ext cx="145018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6</a:t>
            </a:r>
            <a:endParaRPr lang="en-US" sz="1700"/>
          </a:p>
        </p:txBody>
      </p:sp>
      <p:sp>
        <p:nvSpPr>
          <p:cNvPr id="29" name="Text 27"/>
          <p:cNvSpPr/>
          <p:nvPr/>
        </p:nvSpPr>
        <p:spPr>
          <a:xfrm>
            <a:off x="1512332" y="5384249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u="sng">
                <a:solidFill>
                  <a:srgbClr val="CC3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Summary</a:t>
            </a:r>
            <a:endParaRPr lang="en-US" sz="3200"/>
          </a:p>
        </p:txBody>
      </p:sp>
      <p:sp>
        <p:nvSpPr>
          <p:cNvPr id="31" name="Shape 29"/>
          <p:cNvSpPr/>
          <p:nvPr/>
        </p:nvSpPr>
        <p:spPr>
          <a:xfrm>
            <a:off x="866894" y="6344483"/>
            <a:ext cx="504111" cy="15240"/>
          </a:xfrm>
          <a:prstGeom prst="roundRect">
            <a:avLst>
              <a:gd name="adj" fmla="val 39703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2" name="Shape 30"/>
          <p:cNvSpPr/>
          <p:nvPr/>
        </p:nvSpPr>
        <p:spPr>
          <a:xfrm>
            <a:off x="558046" y="6190059"/>
            <a:ext cx="324088" cy="32408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3" name="Text 31"/>
          <p:cNvSpPr/>
          <p:nvPr/>
        </p:nvSpPr>
        <p:spPr>
          <a:xfrm>
            <a:off x="655915" y="6243995"/>
            <a:ext cx="128349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7</a:t>
            </a:r>
            <a:endParaRPr lang="en-US" sz="1700"/>
          </a:p>
        </p:txBody>
      </p:sp>
      <p:sp>
        <p:nvSpPr>
          <p:cNvPr id="34" name="Text 32"/>
          <p:cNvSpPr/>
          <p:nvPr/>
        </p:nvSpPr>
        <p:spPr>
          <a:xfrm>
            <a:off x="1512332" y="6342443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u="sng">
                <a:solidFill>
                  <a:srgbClr val="CC3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Lessons Learned</a:t>
            </a:r>
            <a:endParaRPr lang="en-US" sz="3200"/>
          </a:p>
        </p:txBody>
      </p:sp>
      <p:sp>
        <p:nvSpPr>
          <p:cNvPr id="36" name="Shape 34"/>
          <p:cNvSpPr/>
          <p:nvPr/>
        </p:nvSpPr>
        <p:spPr>
          <a:xfrm>
            <a:off x="866894" y="7318177"/>
            <a:ext cx="504111" cy="15240"/>
          </a:xfrm>
          <a:prstGeom prst="roundRect">
            <a:avLst>
              <a:gd name="adj" fmla="val 397030"/>
            </a:avLst>
          </a:prstGeom>
          <a:solidFill>
            <a:srgbClr val="E5BEB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7" name="Shape 35"/>
          <p:cNvSpPr/>
          <p:nvPr/>
        </p:nvSpPr>
        <p:spPr>
          <a:xfrm>
            <a:off x="558046" y="7163753"/>
            <a:ext cx="324088" cy="324088"/>
          </a:xfrm>
          <a:prstGeom prst="roundRect">
            <a:avLst>
              <a:gd name="adj" fmla="val 186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38" name="Text 36"/>
          <p:cNvSpPr/>
          <p:nvPr/>
        </p:nvSpPr>
        <p:spPr>
          <a:xfrm>
            <a:off x="650796" y="7217688"/>
            <a:ext cx="138470" cy="216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8</a:t>
            </a:r>
            <a:endParaRPr lang="en-US" sz="1700"/>
          </a:p>
        </p:txBody>
      </p:sp>
      <p:sp>
        <p:nvSpPr>
          <p:cNvPr id="39" name="Text 37"/>
          <p:cNvSpPr/>
          <p:nvPr/>
        </p:nvSpPr>
        <p:spPr>
          <a:xfrm>
            <a:off x="1512332" y="7316136"/>
            <a:ext cx="1800701" cy="2250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3200" b="1" u="sng">
                <a:solidFill>
                  <a:srgbClr val="CC3000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Q&amp;A</a:t>
            </a:r>
            <a:endParaRPr lang="en-US" sz="3200"/>
          </a:p>
        </p:txBody>
      </p:sp>
      <p:sp>
        <p:nvSpPr>
          <p:cNvPr id="40" name="Text 38"/>
          <p:cNvSpPr/>
          <p:nvPr/>
        </p:nvSpPr>
        <p:spPr>
          <a:xfrm>
            <a:off x="1512332" y="7457003"/>
            <a:ext cx="12613958" cy="230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endParaRPr lang="en-US" sz="11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A2ACDAF-B1C4-3BBB-A36F-95931577FDCC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pic>
        <p:nvPicPr>
          <p:cNvPr id="35" name="Picture 34" descr="A purple and white computer&#10;&#10;Description automatically generated">
            <a:extLst>
              <a:ext uri="{FF2B5EF4-FFF2-40B4-BE49-F238E27FC236}">
                <a16:creationId xmlns:a16="http://schemas.microsoft.com/office/drawing/2014/main" id="{9AE96E57-532D-1F48-36BE-B8CA01B27D5C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2220" b="15061"/>
          <a:stretch/>
        </p:blipFill>
        <p:spPr>
          <a:xfrm>
            <a:off x="11735247" y="-33436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80918"/>
            <a:ext cx="92571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Lessons learned - What worked?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998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0955" y="4083487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/>
          </a:p>
        </p:txBody>
      </p:sp>
      <p:sp>
        <p:nvSpPr>
          <p:cNvPr id="5" name="Text 3"/>
          <p:cNvSpPr/>
          <p:nvPr/>
        </p:nvSpPr>
        <p:spPr>
          <a:xfrm>
            <a:off x="1530906" y="39984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Having deadlines</a:t>
            </a:r>
            <a:endParaRPr lang="en-US" sz="2650"/>
          </a:p>
        </p:txBody>
      </p:sp>
      <p:sp>
        <p:nvSpPr>
          <p:cNvPr id="6" name="Text 4"/>
          <p:cNvSpPr/>
          <p:nvPr/>
        </p:nvSpPr>
        <p:spPr>
          <a:xfrm>
            <a:off x="1530906" y="455985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Helped having things on time for quality check</a:t>
            </a:r>
            <a:endParaRPr lang="en-US" sz="1750"/>
          </a:p>
        </p:txBody>
      </p:sp>
      <p:sp>
        <p:nvSpPr>
          <p:cNvPr id="7" name="Shape 5"/>
          <p:cNvSpPr/>
          <p:nvPr/>
        </p:nvSpPr>
        <p:spPr>
          <a:xfrm>
            <a:off x="5216962" y="3998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69123" y="4083487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/>
          </a:p>
        </p:txBody>
      </p:sp>
      <p:sp>
        <p:nvSpPr>
          <p:cNvPr id="9" name="Text 7"/>
          <p:cNvSpPr/>
          <p:nvPr/>
        </p:nvSpPr>
        <p:spPr>
          <a:xfrm>
            <a:off x="5954078" y="39984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Clear objective</a:t>
            </a:r>
            <a:endParaRPr lang="en-US" sz="2650"/>
          </a:p>
        </p:txBody>
      </p:sp>
      <p:sp>
        <p:nvSpPr>
          <p:cNvPr id="10" name="Text 8"/>
          <p:cNvSpPr/>
          <p:nvPr/>
        </p:nvSpPr>
        <p:spPr>
          <a:xfrm>
            <a:off x="5954078" y="4559856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Knowing what was needed to achieve</a:t>
            </a:r>
            <a:endParaRPr lang="en-US" sz="1750"/>
          </a:p>
        </p:txBody>
      </p:sp>
      <p:sp>
        <p:nvSpPr>
          <p:cNvPr id="11" name="Shape 9"/>
          <p:cNvSpPr/>
          <p:nvPr/>
        </p:nvSpPr>
        <p:spPr>
          <a:xfrm>
            <a:off x="9640133" y="39984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98963" y="4083487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/>
          </a:p>
        </p:txBody>
      </p:sp>
      <p:sp>
        <p:nvSpPr>
          <p:cNvPr id="13" name="Text 11"/>
          <p:cNvSpPr/>
          <p:nvPr/>
        </p:nvSpPr>
        <p:spPr>
          <a:xfrm>
            <a:off x="10377249" y="399847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Common goal</a:t>
            </a:r>
            <a:endParaRPr lang="en-US" sz="2650"/>
          </a:p>
        </p:txBody>
      </p:sp>
      <p:sp>
        <p:nvSpPr>
          <p:cNvPr id="14" name="Text 12"/>
          <p:cNvSpPr/>
          <p:nvPr/>
        </p:nvSpPr>
        <p:spPr>
          <a:xfrm>
            <a:off x="10377249" y="455985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Having a common goal helped to give our best in each deliverable</a:t>
            </a:r>
            <a:endParaRPr lang="en-US" sz="17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F4F17D-4BE9-6C91-8900-82AFB5A9DB7F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30</a:t>
            </a:r>
          </a:p>
        </p:txBody>
      </p:sp>
      <p:pic>
        <p:nvPicPr>
          <p:cNvPr id="17" name="Picture 16" descr="A purple and white computer&#10;&#10;Description automatically generated">
            <a:extLst>
              <a:ext uri="{FF2B5EF4-FFF2-40B4-BE49-F238E27FC236}">
                <a16:creationId xmlns:a16="http://schemas.microsoft.com/office/drawing/2014/main" id="{348C10E4-92E1-9C1E-BC40-F087F10905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578837" y="147038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7431"/>
            <a:ext cx="107396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Lessons learned - What did not work?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7249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0955" y="3810000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/>
          </a:p>
        </p:txBody>
      </p:sp>
      <p:sp>
        <p:nvSpPr>
          <p:cNvPr id="5" name="Text 3"/>
          <p:cNvSpPr/>
          <p:nvPr/>
        </p:nvSpPr>
        <p:spPr>
          <a:xfrm>
            <a:off x="1530906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Multitasking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530906" y="421540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Working on different things at the time. Constantly lost focus</a:t>
            </a:r>
            <a:endParaRPr lang="en-US" sz="1750"/>
          </a:p>
        </p:txBody>
      </p:sp>
      <p:sp>
        <p:nvSpPr>
          <p:cNvPr id="7" name="Shape 5"/>
          <p:cNvSpPr/>
          <p:nvPr/>
        </p:nvSpPr>
        <p:spPr>
          <a:xfrm>
            <a:off x="5216962" y="37249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69123" y="3810000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/>
          </a:p>
        </p:txBody>
      </p:sp>
      <p:sp>
        <p:nvSpPr>
          <p:cNvPr id="9" name="Text 7"/>
          <p:cNvSpPr/>
          <p:nvPr/>
        </p:nvSpPr>
        <p:spPr>
          <a:xfrm>
            <a:off x="5954078" y="3724989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Having unrelated assignments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5954078" y="4569738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Working on very different parts of the project at the same time.</a:t>
            </a:r>
            <a:endParaRPr lang="en-US" sz="1750"/>
          </a:p>
        </p:txBody>
      </p:sp>
      <p:sp>
        <p:nvSpPr>
          <p:cNvPr id="11" name="Shape 9"/>
          <p:cNvSpPr/>
          <p:nvPr/>
        </p:nvSpPr>
        <p:spPr>
          <a:xfrm>
            <a:off x="9640133" y="372498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98963" y="3810000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/>
          </a:p>
        </p:txBody>
      </p:sp>
      <p:sp>
        <p:nvSpPr>
          <p:cNvPr id="13" name="Text 11"/>
          <p:cNvSpPr/>
          <p:nvPr/>
        </p:nvSpPr>
        <p:spPr>
          <a:xfrm>
            <a:off x="10377249" y="372498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Role orientation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10377249" y="4215408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Assignment of deliverables should have been done depending on role.</a:t>
            </a:r>
            <a:endParaRPr lang="en-US" sz="1750"/>
          </a:p>
        </p:txBody>
      </p:sp>
      <p:sp>
        <p:nvSpPr>
          <p:cNvPr id="15" name="Text 13"/>
          <p:cNvSpPr/>
          <p:nvPr/>
        </p:nvSpPr>
        <p:spPr>
          <a:xfrm>
            <a:off x="793790" y="55592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32CE599-F31A-3649-78E6-76DA4227E4CD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31</a:t>
            </a:r>
          </a:p>
        </p:txBody>
      </p:sp>
      <p:pic>
        <p:nvPicPr>
          <p:cNvPr id="18" name="Picture 17" descr="A purple and white computer&#10;&#10;Description automatically generated">
            <a:extLst>
              <a:ext uri="{FF2B5EF4-FFF2-40B4-BE49-F238E27FC236}">
                <a16:creationId xmlns:a16="http://schemas.microsoft.com/office/drawing/2014/main" id="{9E1D600A-0502-5637-D0C1-C13A25B3C1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542742" y="351575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34947"/>
            <a:ext cx="900422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What could be done differently?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38525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0955" y="3937516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/>
          </a:p>
        </p:txBody>
      </p:sp>
      <p:sp>
        <p:nvSpPr>
          <p:cNvPr id="5" name="Text 3"/>
          <p:cNvSpPr/>
          <p:nvPr/>
        </p:nvSpPr>
        <p:spPr>
          <a:xfrm>
            <a:off x="1530906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Organization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530906" y="4342924"/>
            <a:ext cx="345924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Having files across different applications and channels made things confusing and often hard to find.</a:t>
            </a:r>
            <a:endParaRPr lang="en-US" sz="1750"/>
          </a:p>
        </p:txBody>
      </p:sp>
      <p:sp>
        <p:nvSpPr>
          <p:cNvPr id="7" name="Shape 5"/>
          <p:cNvSpPr/>
          <p:nvPr/>
        </p:nvSpPr>
        <p:spPr>
          <a:xfrm>
            <a:off x="5216962" y="38525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69123" y="3937516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/>
          </a:p>
        </p:txBody>
      </p:sp>
      <p:sp>
        <p:nvSpPr>
          <p:cNvPr id="9" name="Text 7"/>
          <p:cNvSpPr/>
          <p:nvPr/>
        </p:nvSpPr>
        <p:spPr>
          <a:xfrm>
            <a:off x="5954078" y="38525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Communication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5954078" y="43429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Having more than one meeting a week would have been optimal.</a:t>
            </a:r>
            <a:endParaRPr lang="en-US" sz="1750"/>
          </a:p>
        </p:txBody>
      </p:sp>
      <p:sp>
        <p:nvSpPr>
          <p:cNvPr id="11" name="Shape 9"/>
          <p:cNvSpPr/>
          <p:nvPr/>
        </p:nvSpPr>
        <p:spPr>
          <a:xfrm>
            <a:off x="9640133" y="38525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98963" y="3937516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/>
          </a:p>
        </p:txBody>
      </p:sp>
      <p:sp>
        <p:nvSpPr>
          <p:cNvPr id="13" name="Text 11"/>
          <p:cNvSpPr/>
          <p:nvPr/>
        </p:nvSpPr>
        <p:spPr>
          <a:xfrm>
            <a:off x="10377249" y="3852505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Reasonable and timely deadlines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10377249" y="4697254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everyone had a clear understanding of the material.</a:t>
            </a:r>
            <a:endParaRPr lang="en-US" sz="17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8C914F-54D0-560E-4C13-E03803C04C1E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32</a:t>
            </a:r>
          </a:p>
        </p:txBody>
      </p:sp>
      <p:pic>
        <p:nvPicPr>
          <p:cNvPr id="17" name="Picture 16" descr="A purple and white computer&#10;&#10;Description automatically generated">
            <a:extLst>
              <a:ext uri="{FF2B5EF4-FFF2-40B4-BE49-F238E27FC236}">
                <a16:creationId xmlns:a16="http://schemas.microsoft.com/office/drawing/2014/main" id="{F646A217-EE95-9CC8-A0C2-5FEEFAB3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362269" y="231259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639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Summary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970955" y="4118967"/>
            <a:ext cx="15585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</a:t>
            </a:r>
            <a:endParaRPr lang="en-US" sz="2650"/>
          </a:p>
        </p:txBody>
      </p:sp>
      <p:sp>
        <p:nvSpPr>
          <p:cNvPr id="5" name="Text 3"/>
          <p:cNvSpPr/>
          <p:nvPr/>
        </p:nvSpPr>
        <p:spPr>
          <a:xfrm>
            <a:off x="1530906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Project goal</a:t>
            </a:r>
            <a:endParaRPr lang="en-US" sz="2200"/>
          </a:p>
        </p:txBody>
      </p:sp>
      <p:sp>
        <p:nvSpPr>
          <p:cNvPr id="6" name="Text 4"/>
          <p:cNvSpPr/>
          <p:nvPr/>
        </p:nvSpPr>
        <p:spPr>
          <a:xfrm>
            <a:off x="1530906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 the recommended system for custom order management</a:t>
            </a:r>
            <a:endParaRPr lang="en-US" sz="1750"/>
          </a:p>
        </p:txBody>
      </p:sp>
      <p:sp>
        <p:nvSpPr>
          <p:cNvPr id="7" name="Shape 5"/>
          <p:cNvSpPr/>
          <p:nvPr/>
        </p:nvSpPr>
        <p:spPr>
          <a:xfrm>
            <a:off x="5216962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5369123" y="4118967"/>
            <a:ext cx="2058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</a:t>
            </a:r>
            <a:endParaRPr lang="en-US" sz="2650"/>
          </a:p>
        </p:txBody>
      </p:sp>
      <p:sp>
        <p:nvSpPr>
          <p:cNvPr id="9" name="Text 7"/>
          <p:cNvSpPr/>
          <p:nvPr/>
        </p:nvSpPr>
        <p:spPr>
          <a:xfrm>
            <a:off x="5954078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5954078" y="4524375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order errors, save staff time, boost customer retention</a:t>
            </a:r>
            <a:endParaRPr lang="en-US" sz="1750"/>
          </a:p>
        </p:txBody>
      </p:sp>
      <p:sp>
        <p:nvSpPr>
          <p:cNvPr id="11" name="Shape 9"/>
          <p:cNvSpPr/>
          <p:nvPr/>
        </p:nvSpPr>
        <p:spPr>
          <a:xfrm>
            <a:off x="9640133" y="403395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9798963" y="4118967"/>
            <a:ext cx="19264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</a:t>
            </a:r>
            <a:endParaRPr lang="en-US" sz="2650"/>
          </a:p>
        </p:txBody>
      </p:sp>
      <p:sp>
        <p:nvSpPr>
          <p:cNvPr id="13" name="Text 11"/>
          <p:cNvSpPr/>
          <p:nvPr/>
        </p:nvSpPr>
        <p:spPr>
          <a:xfrm>
            <a:off x="10377249" y="40339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Expected outcome</a:t>
            </a:r>
            <a:endParaRPr lang="en-US" sz="2200"/>
          </a:p>
        </p:txBody>
      </p:sp>
      <p:sp>
        <p:nvSpPr>
          <p:cNvPr id="14" name="Text 12"/>
          <p:cNvSpPr/>
          <p:nvPr/>
        </p:nvSpPr>
        <p:spPr>
          <a:xfrm>
            <a:off x="10377249" y="4524375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Lower operational costs, increase repeat business, and improve efficiency</a:t>
            </a:r>
            <a:endParaRPr lang="en-US" sz="17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ECB5E3-37EF-BCCC-D75C-491289CFFD18}"/>
              </a:ext>
            </a:extLst>
          </p:cNvPr>
          <p:cNvSpPr/>
          <p:nvPr/>
        </p:nvSpPr>
        <p:spPr>
          <a:xfrm>
            <a:off x="12906752" y="7778206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33</a:t>
            </a:r>
          </a:p>
        </p:txBody>
      </p:sp>
      <p:pic>
        <p:nvPicPr>
          <p:cNvPr id="17" name="Picture 16" descr="A purple and white computer&#10;&#10;Description automatically generated">
            <a:extLst>
              <a:ext uri="{FF2B5EF4-FFF2-40B4-BE49-F238E27FC236}">
                <a16:creationId xmlns:a16="http://schemas.microsoft.com/office/drawing/2014/main" id="{1B1B4890-6039-EE06-D3CE-1CF5959E057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675089" y="423764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ank You PowerPoint and Google Slides Template - PPT Slides">
            <a:extLst>
              <a:ext uri="{FF2B5EF4-FFF2-40B4-BE49-F238E27FC236}">
                <a16:creationId xmlns:a16="http://schemas.microsoft.com/office/drawing/2014/main" id="{C22C1B5E-7BCC-7808-BA6C-4E070C383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8" y="-4358"/>
            <a:ext cx="14630398" cy="8238316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>
          <a:xfrm>
            <a:off x="4466888" y="41271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8000" b="1">
                <a:solidFill>
                  <a:srgbClr val="403C4E"/>
                </a:solidFill>
                <a:latin typeface="Merriweather Bold"/>
                <a:ea typeface="Merriweather Bold" pitchFamily="34" charset="-122"/>
                <a:cs typeface="Merriweather Bold" pitchFamily="34" charset="-120"/>
              </a:rPr>
              <a:t>Q&amp;A</a:t>
            </a:r>
            <a:endParaRPr lang="en-US" sz="8800">
              <a:latin typeface="Merriweather Bold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AA775C-7DEA-6876-6878-BE9127D7F7F8}"/>
              </a:ext>
            </a:extLst>
          </p:cNvPr>
          <p:cNvSpPr/>
          <p:nvPr/>
        </p:nvSpPr>
        <p:spPr>
          <a:xfrm>
            <a:off x="12903362" y="7786526"/>
            <a:ext cx="1720311" cy="446267"/>
          </a:xfrm>
          <a:prstGeom prst="rect">
            <a:avLst/>
          </a:prstGeom>
          <a:solidFill>
            <a:srgbClr val="F7F0E6"/>
          </a:solidFill>
          <a:ln>
            <a:solidFill>
              <a:srgbClr val="F7F0E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34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191434" y="-153991"/>
            <a:ext cx="8261874" cy="17959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Merriweather Bold"/>
                <a:ea typeface="+mj-ea"/>
                <a:cs typeface="+mj-cs"/>
              </a:rPr>
              <a:t>Overview</a:t>
            </a:r>
          </a:p>
        </p:txBody>
      </p:sp>
      <p:sp>
        <p:nvSpPr>
          <p:cNvPr id="3" name="Text 1"/>
          <p:cNvSpPr/>
          <p:nvPr/>
        </p:nvSpPr>
        <p:spPr>
          <a:xfrm>
            <a:off x="1100667" y="2062201"/>
            <a:ext cx="12090399" cy="5263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5400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Streamline custom order management </a:t>
            </a:r>
            <a:endParaRPr lang="en-US" sz="5400"/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5400">
                <a:solidFill>
                  <a:srgbClr val="595959"/>
                </a:solidFill>
              </a:rPr>
              <a:t>Application system design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5400">
                <a:solidFill>
                  <a:srgbClr val="595959"/>
                </a:solidFill>
              </a:rPr>
              <a:t>Focused on reducing errors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5400">
                <a:solidFill>
                  <a:srgbClr val="595959"/>
                </a:solidFill>
              </a:rPr>
              <a:t>Boost customer retention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r>
              <a:rPr lang="en-US" sz="5400">
                <a:solidFill>
                  <a:srgbClr val="595959"/>
                </a:solidFill>
              </a:rPr>
              <a:t>Saving time when taking orders</a:t>
            </a:r>
          </a:p>
          <a:p>
            <a:pPr marL="457200" indent="-457200" algn="ctr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endParaRPr lang="en-US" sz="2800">
              <a:solidFill>
                <a:srgbClr val="595959"/>
              </a:solidFill>
            </a:endParaRPr>
          </a:p>
          <a:p>
            <a:pPr marL="457200" indent="-457200" algn="ctr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</a:pPr>
            <a:endParaRPr lang="en-US" sz="2800">
              <a:solidFill>
                <a:srgbClr val="595959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B637FA-C2BA-DCCD-EC91-47DDF15114FD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</a:t>
            </a:r>
            <a:endParaRPr lang="en-US"/>
          </a:p>
        </p:txBody>
      </p:sp>
      <p:pic>
        <p:nvPicPr>
          <p:cNvPr id="5" name="Picture 4" descr="A purple and white computer&#10;&#10;Description automatically generated">
            <a:extLst>
              <a:ext uri="{FF2B5EF4-FFF2-40B4-BE49-F238E27FC236}">
                <a16:creationId xmlns:a16="http://schemas.microsoft.com/office/drawing/2014/main" id="{C3221477-FF28-1266-4C40-EE3E5FD8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699152" y="147038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672709"/>
            <a:ext cx="1134070" cy="23049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68022" y="1899523"/>
            <a:ext cx="7509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Improve order management and customer retention.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2268022" y="2389942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Aiming to reduce the time when handling orders. </a:t>
            </a:r>
            <a:endParaRPr lang="en-US" sz="1750"/>
          </a:p>
        </p:txBody>
      </p:sp>
      <p:sp>
        <p:nvSpPr>
          <p:cNvPr id="6" name="Text 3"/>
          <p:cNvSpPr/>
          <p:nvPr/>
        </p:nvSpPr>
        <p:spPr>
          <a:xfrm>
            <a:off x="2268022" y="288893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the number of lost orders.</a:t>
            </a:r>
            <a:endParaRPr lang="en-US" sz="1750"/>
          </a:p>
        </p:txBody>
      </p:sp>
      <p:sp>
        <p:nvSpPr>
          <p:cNvPr id="7" name="Text 4"/>
          <p:cNvSpPr/>
          <p:nvPr/>
        </p:nvSpPr>
        <p:spPr>
          <a:xfrm>
            <a:off x="2268022" y="338792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Avoid duplicate orders.</a:t>
            </a:r>
            <a:endParaRPr lang="en-US" sz="175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77640"/>
            <a:ext cx="1134070" cy="181451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268022" y="4204454"/>
            <a:ext cx="848808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Define the roles and responsibilities for efficient operations</a:t>
            </a:r>
            <a:endParaRPr lang="en-US" sz="2200"/>
          </a:p>
        </p:txBody>
      </p:sp>
      <p:sp>
        <p:nvSpPr>
          <p:cNvPr id="10" name="Text 6"/>
          <p:cNvSpPr/>
          <p:nvPr/>
        </p:nvSpPr>
        <p:spPr>
          <a:xfrm>
            <a:off x="2268022" y="469487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 system to take care of customer management</a:t>
            </a:r>
            <a:endParaRPr lang="en-US" sz="1750"/>
          </a:p>
        </p:txBody>
      </p:sp>
      <p:sp>
        <p:nvSpPr>
          <p:cNvPr id="11" name="Text 7"/>
          <p:cNvSpPr/>
          <p:nvPr/>
        </p:nvSpPr>
        <p:spPr>
          <a:xfrm>
            <a:off x="2268022" y="5193863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Allow for staff to spend less time taking orders and handling them</a:t>
            </a:r>
            <a:endParaRPr lang="en-US" sz="175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92153"/>
            <a:ext cx="1134070" cy="18145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2268022" y="6018967"/>
            <a:ext cx="6323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is designed with a focus on customer</a:t>
            </a:r>
            <a:endParaRPr lang="en-US" sz="2200"/>
          </a:p>
        </p:txBody>
      </p:sp>
      <p:sp>
        <p:nvSpPr>
          <p:cNvPr id="14" name="Text 9"/>
          <p:cNvSpPr/>
          <p:nvPr/>
        </p:nvSpPr>
        <p:spPr>
          <a:xfrm>
            <a:off x="2268022" y="6509385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Clear idea on customer needs by tracking sales and inventory</a:t>
            </a:r>
            <a:endParaRPr lang="en-US" sz="1750"/>
          </a:p>
        </p:txBody>
      </p:sp>
      <p:sp>
        <p:nvSpPr>
          <p:cNvPr id="15" name="Text 10"/>
          <p:cNvSpPr/>
          <p:nvPr/>
        </p:nvSpPr>
        <p:spPr>
          <a:xfrm>
            <a:off x="2268022" y="7008376"/>
            <a:ext cx="115685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1AC8ED-29C4-D242-F4AF-0BD2D3367EFC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5</a:t>
            </a:r>
          </a:p>
        </p:txBody>
      </p:sp>
      <p:pic>
        <p:nvPicPr>
          <p:cNvPr id="18" name="Picture 17" descr="A purple and white computer&#10;&#10;Description automatically generated">
            <a:extLst>
              <a:ext uri="{FF2B5EF4-FFF2-40B4-BE49-F238E27FC236}">
                <a16:creationId xmlns:a16="http://schemas.microsoft.com/office/drawing/2014/main" id="{878525B5-E4F6-7534-F113-54E198B7FA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220" b="15061"/>
          <a:stretch/>
        </p:blipFill>
        <p:spPr>
          <a:xfrm>
            <a:off x="11711184" y="50785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3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Analysis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2452926"/>
            <a:ext cx="4196358" cy="4372570"/>
          </a:xfrm>
          <a:prstGeom prst="roundRect">
            <a:avLst>
              <a:gd name="adj" fmla="val 22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687360"/>
            <a:ext cx="32256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Problem identification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>
          <a:xfrm>
            <a:off x="1028224" y="317777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inefficiencies in custom order management: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1028224" y="403967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Lost or duplicated orders</a:t>
            </a:r>
            <a:endParaRPr lang="en-US" sz="1750"/>
          </a:p>
        </p:txBody>
      </p:sp>
      <p:sp>
        <p:nvSpPr>
          <p:cNvPr id="7" name="Text 5"/>
          <p:cNvSpPr/>
          <p:nvPr/>
        </p:nvSpPr>
        <p:spPr>
          <a:xfrm>
            <a:off x="1028224" y="448187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Manual tracking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1028224" y="492406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Limiter customer data access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1028224" y="542305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0" name="Shape 8"/>
          <p:cNvSpPr/>
          <p:nvPr/>
        </p:nvSpPr>
        <p:spPr>
          <a:xfrm>
            <a:off x="5216962" y="2452926"/>
            <a:ext cx="4196358" cy="4372570"/>
          </a:xfrm>
          <a:prstGeom prst="roundRect">
            <a:avLst>
              <a:gd name="adj" fmla="val 22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5451396" y="26873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Objective definition</a:t>
            </a:r>
            <a:endParaRPr lang="en-US" sz="2200"/>
          </a:p>
        </p:txBody>
      </p:sp>
      <p:sp>
        <p:nvSpPr>
          <p:cNvPr id="12" name="Text 10"/>
          <p:cNvSpPr/>
          <p:nvPr/>
        </p:nvSpPr>
        <p:spPr>
          <a:xfrm>
            <a:off x="5451396" y="317777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clear goals to approach problems:</a:t>
            </a: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5451396" y="403967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errors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5451396" y="4481870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Minimize time spent handling orders</a:t>
            </a:r>
            <a:endParaRPr lang="en-US" sz="1750"/>
          </a:p>
        </p:txBody>
      </p:sp>
      <p:sp>
        <p:nvSpPr>
          <p:cNvPr id="15" name="Text 13"/>
          <p:cNvSpPr/>
          <p:nvPr/>
        </p:nvSpPr>
        <p:spPr>
          <a:xfrm>
            <a:off x="5451396" y="528697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customer retention</a:t>
            </a:r>
            <a:endParaRPr lang="en-US" sz="1750"/>
          </a:p>
        </p:txBody>
      </p:sp>
      <p:sp>
        <p:nvSpPr>
          <p:cNvPr id="16" name="Shape 14"/>
          <p:cNvSpPr/>
          <p:nvPr/>
        </p:nvSpPr>
        <p:spPr>
          <a:xfrm>
            <a:off x="9640133" y="2452926"/>
            <a:ext cx="4196358" cy="4372570"/>
          </a:xfrm>
          <a:prstGeom prst="roundRect">
            <a:avLst>
              <a:gd name="adj" fmla="val 2270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9874568" y="2687360"/>
            <a:ext cx="3467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Requirements gathering</a:t>
            </a:r>
            <a:endParaRPr lang="en-US" sz="2200"/>
          </a:p>
        </p:txBody>
      </p:sp>
      <p:sp>
        <p:nvSpPr>
          <p:cNvPr id="18" name="Text 16"/>
          <p:cNvSpPr/>
          <p:nvPr/>
        </p:nvSpPr>
        <p:spPr>
          <a:xfrm>
            <a:off x="9874568" y="317777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Assessed business needs for a system that is focused on:</a:t>
            </a:r>
            <a:endParaRPr lang="en-US" sz="1750"/>
          </a:p>
        </p:txBody>
      </p:sp>
      <p:sp>
        <p:nvSpPr>
          <p:cNvPr id="19" name="Text 17"/>
          <p:cNvSpPr/>
          <p:nvPr/>
        </p:nvSpPr>
        <p:spPr>
          <a:xfrm>
            <a:off x="9874568" y="4039672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Managing customer information</a:t>
            </a:r>
            <a:endParaRPr lang="en-US" sz="1750"/>
          </a:p>
        </p:txBody>
      </p:sp>
      <p:sp>
        <p:nvSpPr>
          <p:cNvPr id="20" name="Text 18"/>
          <p:cNvSpPr/>
          <p:nvPr/>
        </p:nvSpPr>
        <p:spPr>
          <a:xfrm>
            <a:off x="9874568" y="4844772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 time order tracking</a:t>
            </a:r>
            <a:endParaRPr lang="en-US" sz="1750"/>
          </a:p>
        </p:txBody>
      </p:sp>
      <p:sp>
        <p:nvSpPr>
          <p:cNvPr id="21" name="Text 19"/>
          <p:cNvSpPr/>
          <p:nvPr/>
        </p:nvSpPr>
        <p:spPr>
          <a:xfrm>
            <a:off x="9874568" y="5286970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Update product options</a:t>
            </a:r>
            <a:endParaRPr lang="en-US" sz="1750"/>
          </a:p>
        </p:txBody>
      </p:sp>
      <p:sp>
        <p:nvSpPr>
          <p:cNvPr id="22" name="Text 20"/>
          <p:cNvSpPr/>
          <p:nvPr/>
        </p:nvSpPr>
        <p:spPr>
          <a:xfrm>
            <a:off x="9874568" y="5729168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with sales</a:t>
            </a:r>
            <a:endParaRPr lang="en-US" sz="1750"/>
          </a:p>
        </p:txBody>
      </p:sp>
      <p:sp>
        <p:nvSpPr>
          <p:cNvPr id="23" name="Text 21"/>
          <p:cNvSpPr/>
          <p:nvPr/>
        </p:nvSpPr>
        <p:spPr>
          <a:xfrm>
            <a:off x="9874568" y="6228159"/>
            <a:ext cx="37274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BF00A0A-B11D-2911-1806-3E6EFF476626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26" name="Picture 25" descr="A purple and white computer&#10;&#10;Description automatically generated">
            <a:extLst>
              <a:ext uri="{FF2B5EF4-FFF2-40B4-BE49-F238E27FC236}">
                <a16:creationId xmlns:a16="http://schemas.microsoft.com/office/drawing/2014/main" id="{B8B5FF2F-C882-2C8F-447D-536C97741A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220" b="15061"/>
          <a:stretch/>
        </p:blipFill>
        <p:spPr>
          <a:xfrm>
            <a:off x="11735247" y="207196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79846" y="67044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System Solution #1</a:t>
            </a:r>
            <a:endParaRPr lang="en-US" sz="4450"/>
          </a:p>
        </p:txBody>
      </p:sp>
      <p:sp>
        <p:nvSpPr>
          <p:cNvPr id="3" name="Shape 1"/>
          <p:cNvSpPr/>
          <p:nvPr/>
        </p:nvSpPr>
        <p:spPr>
          <a:xfrm>
            <a:off x="793790" y="1719382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2071092"/>
            <a:ext cx="283488" cy="22681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00286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Simplify order creation process</a:t>
            </a:r>
            <a:endParaRPr lang="en-US" sz="1750"/>
          </a:p>
        </p:txBody>
      </p:sp>
      <p:sp>
        <p:nvSpPr>
          <p:cNvPr id="6" name="Shape 3"/>
          <p:cNvSpPr/>
          <p:nvPr/>
        </p:nvSpPr>
        <p:spPr>
          <a:xfrm>
            <a:off x="793790" y="2938343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3290054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3221831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Assist with real time tracking</a:t>
            </a:r>
            <a:endParaRPr lang="en-US" sz="1750"/>
          </a:p>
        </p:txBody>
      </p:sp>
      <p:sp>
        <p:nvSpPr>
          <p:cNvPr id="9" name="Shape 5"/>
          <p:cNvSpPr/>
          <p:nvPr/>
        </p:nvSpPr>
        <p:spPr>
          <a:xfrm>
            <a:off x="793790" y="4157305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4509016"/>
            <a:ext cx="283488" cy="22681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4440793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 lost and duplicate orders</a:t>
            </a:r>
            <a:endParaRPr lang="en-US" sz="1750"/>
          </a:p>
        </p:txBody>
      </p:sp>
      <p:sp>
        <p:nvSpPr>
          <p:cNvPr id="12" name="Shape 7"/>
          <p:cNvSpPr/>
          <p:nvPr/>
        </p:nvSpPr>
        <p:spPr>
          <a:xfrm>
            <a:off x="793790" y="5376267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727978"/>
            <a:ext cx="283488" cy="22681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659755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Increased customer retention</a:t>
            </a:r>
            <a:endParaRPr lang="en-US" sz="1750"/>
          </a:p>
        </p:txBody>
      </p:sp>
      <p:sp>
        <p:nvSpPr>
          <p:cNvPr id="15" name="Shape 9"/>
          <p:cNvSpPr/>
          <p:nvPr/>
        </p:nvSpPr>
        <p:spPr>
          <a:xfrm>
            <a:off x="793790" y="6595229"/>
            <a:ext cx="13042821" cy="963811"/>
          </a:xfrm>
          <a:prstGeom prst="roundRect">
            <a:avLst>
              <a:gd name="adj" fmla="val 9884"/>
            </a:avLst>
          </a:prstGeom>
          <a:solidFill>
            <a:srgbClr val="5CC97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946940"/>
            <a:ext cx="283488" cy="22681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530906" y="6878717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 customer data management</a:t>
            </a:r>
            <a:endParaRPr lang="en-US" sz="17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D19BAD-1173-056A-3568-394E73D3705D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20" name="Picture 19" descr="A purple and white computer&#10;&#10;Description automatically generated">
            <a:extLst>
              <a:ext uri="{FF2B5EF4-FFF2-40B4-BE49-F238E27FC236}">
                <a16:creationId xmlns:a16="http://schemas.microsoft.com/office/drawing/2014/main" id="{34C3BDBB-140F-5AAD-D35E-DFD09ED805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220" b="15061"/>
          <a:stretch/>
        </p:blipFill>
        <p:spPr>
          <a:xfrm>
            <a:off x="11771342" y="122974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62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Required Hardware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0867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Desktop computer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399288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Dell XPS Desktop</a:t>
            </a: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70867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Monitor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5254704" y="3992880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Dell 27 4K UHD Monitor</a:t>
            </a: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70867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35024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/>
              </a:rPr>
              <a:t>Laptops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9715738" y="399288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Dell XPS 13</a:t>
            </a:r>
            <a:endParaRPr lang="en-US" sz="17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036225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30014"/>
            <a:ext cx="4086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Upgraded router and modem</a:t>
            </a:r>
            <a:endParaRPr lang="en-US" sz="2200"/>
          </a:p>
        </p:txBody>
      </p:sp>
      <p:sp>
        <p:nvSpPr>
          <p:cNvPr id="14" name="Text 8"/>
          <p:cNvSpPr/>
          <p:nvPr/>
        </p:nvSpPr>
        <p:spPr>
          <a:xfrm>
            <a:off x="793790" y="6320433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 X-Fi Gateway</a:t>
            </a:r>
            <a:endParaRPr lang="en-US" sz="175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4704" y="5036225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547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Terminal</a:t>
            </a:r>
            <a:endParaRPr lang="en-US" sz="2200"/>
          </a:p>
        </p:txBody>
      </p:sp>
      <p:sp>
        <p:nvSpPr>
          <p:cNvPr id="17" name="Text 10"/>
          <p:cNvSpPr/>
          <p:nvPr/>
        </p:nvSpPr>
        <p:spPr>
          <a:xfrm>
            <a:off x="5254704" y="6320433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 Square POS terminal</a:t>
            </a:r>
            <a:endParaRPr lang="en-US" sz="17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2099F0-83A0-6BBA-1465-7155A314C309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20" name="Picture 19" descr="A purple and white computer&#10;&#10;Description automatically generated">
            <a:extLst>
              <a:ext uri="{FF2B5EF4-FFF2-40B4-BE49-F238E27FC236}">
                <a16:creationId xmlns:a16="http://schemas.microsoft.com/office/drawing/2014/main" id="{D6B35441-33E0-19BC-D96A-E45D810903DA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2220" b="15061"/>
          <a:stretch/>
        </p:blipFill>
        <p:spPr>
          <a:xfrm>
            <a:off x="11771342" y="159069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9100"/>
            <a:ext cx="69114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Recommended Software</a:t>
            </a:r>
            <a:endParaRPr lang="en-US" sz="445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3150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325297"/>
            <a:ext cx="63512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Custom Cake Ordering &amp; Customer Management GUI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>
          <a:xfrm>
            <a:off x="793790" y="4170045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53150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3325297"/>
            <a:ext cx="29190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Square POS software</a:t>
            </a:r>
            <a:endParaRPr lang="en-US" sz="2200"/>
          </a:p>
        </p:txBody>
      </p:sp>
      <p:sp>
        <p:nvSpPr>
          <p:cNvPr id="8" name="Text 4"/>
          <p:cNvSpPr/>
          <p:nvPr/>
        </p:nvSpPr>
        <p:spPr>
          <a:xfrm>
            <a:off x="7485221" y="3815715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213390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6007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Shopventory</a:t>
            </a:r>
            <a:endParaRPr lang="en-US" sz="2200"/>
          </a:p>
        </p:txBody>
      </p:sp>
      <p:sp>
        <p:nvSpPr>
          <p:cNvPr id="11" name="Text 6"/>
          <p:cNvSpPr/>
          <p:nvPr/>
        </p:nvSpPr>
        <p:spPr>
          <a:xfrm>
            <a:off x="793790" y="6497598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213390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85221" y="60071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Backblaze</a:t>
            </a:r>
            <a:endParaRPr lang="en-US" sz="2200"/>
          </a:p>
        </p:txBody>
      </p:sp>
      <p:sp>
        <p:nvSpPr>
          <p:cNvPr id="14" name="Text 8"/>
          <p:cNvSpPr/>
          <p:nvPr/>
        </p:nvSpPr>
        <p:spPr>
          <a:xfrm>
            <a:off x="7485221" y="6497598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92751A-A224-8A08-439A-8FB3C7911769}"/>
              </a:ext>
            </a:extLst>
          </p:cNvPr>
          <p:cNvSpPr/>
          <p:nvPr/>
        </p:nvSpPr>
        <p:spPr>
          <a:xfrm>
            <a:off x="12817098" y="7764650"/>
            <a:ext cx="1720311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17" name="Picture 16" descr="A purple and white computer&#10;&#10;Description automatically generated">
            <a:extLst>
              <a:ext uri="{FF2B5EF4-FFF2-40B4-BE49-F238E27FC236}">
                <a16:creationId xmlns:a16="http://schemas.microsoft.com/office/drawing/2014/main" id="{59439A22-5838-1B44-9DFA-BDA196766B7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2220" b="15061"/>
          <a:stretch/>
        </p:blipFill>
        <p:spPr>
          <a:xfrm>
            <a:off x="11723215" y="110943"/>
            <a:ext cx="2456712" cy="1383827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VeniceBeachVTI">
  <a:themeElements>
    <a:clrScheme name="VeniceBeachVTI">
      <a:dk1>
        <a:sysClr val="windowText" lastClr="000000"/>
      </a:dk1>
      <a:lt1>
        <a:sysClr val="window" lastClr="FFFFFF"/>
      </a:lt1>
      <a:dk2>
        <a:srgbClr val="2B3E3D"/>
      </a:dk2>
      <a:lt2>
        <a:srgbClr val="FEF3EB"/>
      </a:lt2>
      <a:accent1>
        <a:srgbClr val="FE8542"/>
      </a:accent1>
      <a:accent2>
        <a:srgbClr val="EC6D60"/>
      </a:accent2>
      <a:accent3>
        <a:srgbClr val="CDA32B"/>
      </a:accent3>
      <a:accent4>
        <a:srgbClr val="EE66A7"/>
      </a:accent4>
      <a:accent5>
        <a:srgbClr val="EA5F48"/>
      </a:accent5>
      <a:accent6>
        <a:srgbClr val="C8466B"/>
      </a:accent6>
      <a:hlink>
        <a:srgbClr val="E46153"/>
      </a:hlink>
      <a:folHlink>
        <a:srgbClr val="CF63B0"/>
      </a:folHlink>
    </a:clrScheme>
    <a:fontScheme name="VeniceBeachVTI">
      <a:majorFont>
        <a:latin typeface="Avenir Next LT Pro Light"/>
        <a:ea typeface=""/>
        <a:cs typeface=""/>
      </a:majorFont>
      <a:minorFont>
        <a:latin typeface="Avenir Next LT Pro"/>
        <a:ea typeface=""/>
        <a:cs typeface=""/>
      </a:minorFont>
    </a:fontScheme>
    <a:fmtScheme name="VeniceBeach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eniceBeachVTI" id="{54706E44-6516-4822-8F8F-6BA182D64AC9}" vid="{F71BAAD1-41E5-4D56-97E1-12A04B86E5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cc82387-0b88-4765-b3f0-bc91fcafc23a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BE55E5F7D44AD43B7B9B86174485D48" ma:contentTypeVersion="10" ma:contentTypeDescription="Create a new document." ma:contentTypeScope="" ma:versionID="b68ee7d5a186d7afaf066c4cfdb10a85">
  <xsd:schema xmlns:xsd="http://www.w3.org/2001/XMLSchema" xmlns:xs="http://www.w3.org/2001/XMLSchema" xmlns:p="http://schemas.microsoft.com/office/2006/metadata/properties" xmlns:ns2="dcc82387-0b88-4765-b3f0-bc91fcafc23a" targetNamespace="http://schemas.microsoft.com/office/2006/metadata/properties" ma:root="true" ma:fieldsID="ab89c997945d1b9b89bcef6a79299d83" ns2:_="">
    <xsd:import namespace="dcc82387-0b88-4765-b3f0-bc91fcafc23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82387-0b88-4765-b3f0-bc91fcafc23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3d3ec5fc-e53c-44b8-a5cd-ce895a24db6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FF68FA-66DE-498B-8CF9-C243E6B6488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61523A-1660-4B7A-82F4-04ED5A6AD736}">
  <ds:schemaRefs>
    <ds:schemaRef ds:uri="dcc82387-0b88-4765-b3f0-bc91fcafc23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89B82EE-E2AD-4D6C-898A-8B2BDB7B87F6}">
  <ds:schemaRefs>
    <ds:schemaRef ds:uri="dcc82387-0b88-4765-b3f0-bc91fcafc23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34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VeniceBeachVTI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revision>1</cp:revision>
  <dcterms:created xsi:type="dcterms:W3CDTF">2024-11-12T11:34:26Z</dcterms:created>
  <dcterms:modified xsi:type="dcterms:W3CDTF">2024-11-12T16:47:37Z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0x0101007BE55E5F7D44AD43B7B9B86174485D48</vt:lpwstr>
  </property>
  <property fmtid="{D5CDD505-2E9C-101B-9397-08002B2CF9AE}" pid="3" name="MediaServiceImageTags">
    <vt:lpwstr/>
  </property>
</Properties>
</file>